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85" r:id="rId1"/>
    <p:sldMasterId id="2147483686" r:id="rId2"/>
  </p:sldMasterIdLst>
  <p:notesMasterIdLst>
    <p:notesMasterId r:id="rId13"/>
  </p:notesMasterIdLst>
  <p:sldIdLst>
    <p:sldId id="256" r:id="rId3"/>
    <p:sldId id="263" r:id="rId4"/>
    <p:sldId id="258" r:id="rId5"/>
    <p:sldId id="316" r:id="rId6"/>
    <p:sldId id="282" r:id="rId7"/>
    <p:sldId id="260" r:id="rId8"/>
    <p:sldId id="317" r:id="rId9"/>
    <p:sldId id="318" r:id="rId10"/>
    <p:sldId id="267" r:id="rId11"/>
    <p:sldId id="314" r:id="rId12"/>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879E0EDD-E4C5-4AA8-A4A7-389993A9BFB7}">
  <a:tblStyle styleId="{879E0EDD-E4C5-4AA8-A4A7-389993A9BFB7}"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8" d="100"/>
          <a:sy n="88" d="100"/>
        </p:scale>
        <p:origin x="876"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notesMaster" Target="notesMasters/notesMaster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viewProps" Target="view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1"/>
        <p:cNvGrpSpPr/>
        <p:nvPr/>
      </p:nvGrpSpPr>
      <p:grpSpPr>
        <a:xfrm>
          <a:off x="0" y="0"/>
          <a:ext cx="0" cy="0"/>
          <a:chOff x="0" y="0"/>
          <a:chExt cx="0" cy="0"/>
        </a:xfrm>
      </p:grpSpPr>
      <p:sp>
        <p:nvSpPr>
          <p:cNvPr id="232" name="Google Shape;232;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33" name="Google Shape;233;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981"/>
        <p:cNvGrpSpPr/>
        <p:nvPr/>
      </p:nvGrpSpPr>
      <p:grpSpPr>
        <a:xfrm>
          <a:off x="0" y="0"/>
          <a:ext cx="0" cy="0"/>
          <a:chOff x="0" y="0"/>
          <a:chExt cx="0" cy="0"/>
        </a:xfrm>
      </p:grpSpPr>
      <p:sp>
        <p:nvSpPr>
          <p:cNvPr id="19982" name="Google Shape;19982;gad97bcf635_2_30642: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9983" name="Google Shape;19983;gad97bcf635_2_3064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47"/>
        <p:cNvGrpSpPr/>
        <p:nvPr/>
      </p:nvGrpSpPr>
      <p:grpSpPr>
        <a:xfrm>
          <a:off x="0" y="0"/>
          <a:ext cx="0" cy="0"/>
          <a:chOff x="0" y="0"/>
          <a:chExt cx="0" cy="0"/>
        </a:xfrm>
      </p:grpSpPr>
      <p:sp>
        <p:nvSpPr>
          <p:cNvPr id="1248" name="Google Shape;1248;gace7fa64f5_1_1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49" name="Google Shape;1249;gace7fa64f5_1_1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6"/>
        <p:cNvGrpSpPr/>
        <p:nvPr/>
      </p:nvGrpSpPr>
      <p:grpSpPr>
        <a:xfrm>
          <a:off x="0" y="0"/>
          <a:ext cx="0" cy="0"/>
          <a:chOff x="0" y="0"/>
          <a:chExt cx="0" cy="0"/>
        </a:xfrm>
      </p:grpSpPr>
      <p:sp>
        <p:nvSpPr>
          <p:cNvPr id="767" name="Google Shape;767;ga26e00b28b_0_83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68" name="Google Shape;768;ga26e00b28b_0_83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6"/>
        <p:cNvGrpSpPr/>
        <p:nvPr/>
      </p:nvGrpSpPr>
      <p:grpSpPr>
        <a:xfrm>
          <a:off x="0" y="0"/>
          <a:ext cx="0" cy="0"/>
          <a:chOff x="0" y="0"/>
          <a:chExt cx="0" cy="0"/>
        </a:xfrm>
      </p:grpSpPr>
      <p:sp>
        <p:nvSpPr>
          <p:cNvPr id="767" name="Google Shape;767;ga26e00b28b_0_83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68" name="Google Shape;768;ga26e00b28b_0_83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91655972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69"/>
        <p:cNvGrpSpPr/>
        <p:nvPr/>
      </p:nvGrpSpPr>
      <p:grpSpPr>
        <a:xfrm>
          <a:off x="0" y="0"/>
          <a:ext cx="0" cy="0"/>
          <a:chOff x="0" y="0"/>
          <a:chExt cx="0" cy="0"/>
        </a:xfrm>
      </p:grpSpPr>
      <p:sp>
        <p:nvSpPr>
          <p:cNvPr id="2970" name="Google Shape;2970;gace7fa64f5_1_9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971" name="Google Shape;2971;gace7fa64f5_1_9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2"/>
        <p:cNvGrpSpPr/>
        <p:nvPr/>
      </p:nvGrpSpPr>
      <p:grpSpPr>
        <a:xfrm>
          <a:off x="0" y="0"/>
          <a:ext cx="0" cy="0"/>
          <a:chOff x="0" y="0"/>
          <a:chExt cx="0" cy="0"/>
        </a:xfrm>
      </p:grpSpPr>
      <p:sp>
        <p:nvSpPr>
          <p:cNvPr id="1043" name="Google Shape;1043;ga26e00b28b_0_84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44" name="Google Shape;1044;ga26e00b28b_0_84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2"/>
        <p:cNvGrpSpPr/>
        <p:nvPr/>
      </p:nvGrpSpPr>
      <p:grpSpPr>
        <a:xfrm>
          <a:off x="0" y="0"/>
          <a:ext cx="0" cy="0"/>
          <a:chOff x="0" y="0"/>
          <a:chExt cx="0" cy="0"/>
        </a:xfrm>
      </p:grpSpPr>
      <p:sp>
        <p:nvSpPr>
          <p:cNvPr id="1043" name="Google Shape;1043;ga26e00b28b_0_84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44" name="Google Shape;1044;ga26e00b28b_0_84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26956915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2"/>
        <p:cNvGrpSpPr/>
        <p:nvPr/>
      </p:nvGrpSpPr>
      <p:grpSpPr>
        <a:xfrm>
          <a:off x="0" y="0"/>
          <a:ext cx="0" cy="0"/>
          <a:chOff x="0" y="0"/>
          <a:chExt cx="0" cy="0"/>
        </a:xfrm>
      </p:grpSpPr>
      <p:sp>
        <p:nvSpPr>
          <p:cNvPr id="1043" name="Google Shape;1043;ga26e00b28b_0_84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44" name="Google Shape;1044;ga26e00b28b_0_84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63095400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91"/>
        <p:cNvGrpSpPr/>
        <p:nvPr/>
      </p:nvGrpSpPr>
      <p:grpSpPr>
        <a:xfrm>
          <a:off x="0" y="0"/>
          <a:ext cx="0" cy="0"/>
          <a:chOff x="0" y="0"/>
          <a:chExt cx="0" cy="0"/>
        </a:xfrm>
      </p:grpSpPr>
      <p:sp>
        <p:nvSpPr>
          <p:cNvPr id="1492" name="Google Shape;1492;gae7ab267a5_2_1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93" name="Google Shape;1493;gae7ab267a5_2_1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8"/>
        <p:cNvGrpSpPr/>
        <p:nvPr/>
      </p:nvGrpSpPr>
      <p:grpSpPr>
        <a:xfrm>
          <a:off x="0" y="0"/>
          <a:ext cx="0" cy="0"/>
          <a:chOff x="0" y="0"/>
          <a:chExt cx="0" cy="0"/>
        </a:xfrm>
      </p:grpSpPr>
      <p:sp>
        <p:nvSpPr>
          <p:cNvPr id="9" name="Google Shape;9;p2"/>
          <p:cNvSpPr txBox="1">
            <a:spLocks noGrp="1"/>
          </p:cNvSpPr>
          <p:nvPr>
            <p:ph type="ctrTitle"/>
          </p:nvPr>
        </p:nvSpPr>
        <p:spPr>
          <a:xfrm>
            <a:off x="436875" y="719386"/>
            <a:ext cx="4114800" cy="3417600"/>
          </a:xfrm>
          <a:prstGeom prst="rect">
            <a:avLst/>
          </a:prstGeom>
        </p:spPr>
        <p:txBody>
          <a:bodyPr spcFirstLastPara="1" wrap="square" lIns="91425" tIns="91425" rIns="91425" bIns="91425" anchor="ctr" anchorCtr="0">
            <a:noAutofit/>
          </a:bodyPr>
          <a:lstStyle>
            <a:lvl1pPr lvl="0">
              <a:spcBef>
                <a:spcPts val="0"/>
              </a:spcBef>
              <a:spcAft>
                <a:spcPts val="0"/>
              </a:spcAft>
              <a:buClr>
                <a:schemeClr val="accent1"/>
              </a:buClr>
              <a:buSzPts val="5200"/>
              <a:buNone/>
              <a:defRPr sz="5200">
                <a:solidFill>
                  <a:schemeClr val="accent1"/>
                </a:solidFill>
              </a:defRPr>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0" name="Google Shape;10;p2"/>
          <p:cNvSpPr txBox="1">
            <a:spLocks noGrp="1"/>
          </p:cNvSpPr>
          <p:nvPr>
            <p:ph type="subTitle" idx="1"/>
          </p:nvPr>
        </p:nvSpPr>
        <p:spPr>
          <a:xfrm>
            <a:off x="449175" y="3542250"/>
            <a:ext cx="2520300" cy="792600"/>
          </a:xfrm>
          <a:prstGeom prst="rect">
            <a:avLst/>
          </a:prstGeom>
        </p:spPr>
        <p:txBody>
          <a:bodyPr spcFirstLastPara="1" wrap="square" lIns="91425" tIns="91425" rIns="91425" bIns="91425" anchor="t" anchorCtr="0">
            <a:noAutofit/>
          </a:bodyPr>
          <a:lstStyle>
            <a:lvl1pPr lvl="0">
              <a:lnSpc>
                <a:spcPct val="100000"/>
              </a:lnSpc>
              <a:spcBef>
                <a:spcPts val="0"/>
              </a:spcBef>
              <a:spcAft>
                <a:spcPts val="0"/>
              </a:spcAft>
              <a:buSzPts val="2800"/>
              <a:buNone/>
              <a:defRPr sz="1600">
                <a:solidFill>
                  <a:schemeClr val="accent4"/>
                </a:solidFill>
              </a:defRPr>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1" name="Google Shape;11;p2"/>
          <p:cNvSpPr/>
          <p:nvPr/>
        </p:nvSpPr>
        <p:spPr>
          <a:xfrm>
            <a:off x="3577575" y="-1265650"/>
            <a:ext cx="9413034" cy="6480137"/>
          </a:xfrm>
          <a:custGeom>
            <a:avLst/>
            <a:gdLst/>
            <a:ahLst/>
            <a:cxnLst/>
            <a:rect l="l" t="t" r="r" b="b"/>
            <a:pathLst>
              <a:path w="69355" h="44606" extrusionOk="0">
                <a:moveTo>
                  <a:pt x="26829" y="0"/>
                </a:moveTo>
                <a:cubicBezTo>
                  <a:pt x="21416" y="0"/>
                  <a:pt x="19533" y="7906"/>
                  <a:pt x="11616" y="9252"/>
                </a:cubicBezTo>
                <a:cubicBezTo>
                  <a:pt x="823" y="11101"/>
                  <a:pt x="9344" y="29570"/>
                  <a:pt x="3240" y="32410"/>
                </a:cubicBezTo>
                <a:cubicBezTo>
                  <a:pt x="919" y="33486"/>
                  <a:pt x="158" y="35468"/>
                  <a:pt x="109" y="37511"/>
                </a:cubicBezTo>
                <a:cubicBezTo>
                  <a:pt x="1" y="41258"/>
                  <a:pt x="3047" y="44340"/>
                  <a:pt x="6806" y="44364"/>
                </a:cubicBezTo>
                <a:lnTo>
                  <a:pt x="59190" y="44606"/>
                </a:lnTo>
                <a:cubicBezTo>
                  <a:pt x="59202" y="44606"/>
                  <a:pt x="59214" y="44606"/>
                  <a:pt x="59226" y="44606"/>
                </a:cubicBezTo>
                <a:cubicBezTo>
                  <a:pt x="61497" y="44606"/>
                  <a:pt x="63620" y="43471"/>
                  <a:pt x="64859" y="41560"/>
                </a:cubicBezTo>
                <a:cubicBezTo>
                  <a:pt x="67143" y="38042"/>
                  <a:pt x="69355" y="32325"/>
                  <a:pt x="62610" y="29134"/>
                </a:cubicBezTo>
                <a:cubicBezTo>
                  <a:pt x="52385" y="24312"/>
                  <a:pt x="66019" y="14944"/>
                  <a:pt x="57776" y="7559"/>
                </a:cubicBezTo>
                <a:cubicBezTo>
                  <a:pt x="55916" y="5888"/>
                  <a:pt x="54360" y="5319"/>
                  <a:pt x="52920" y="5319"/>
                </a:cubicBezTo>
                <a:cubicBezTo>
                  <a:pt x="49855" y="5319"/>
                  <a:pt x="47316" y="7895"/>
                  <a:pt x="43484" y="7895"/>
                </a:cubicBezTo>
                <a:cubicBezTo>
                  <a:pt x="41149" y="7895"/>
                  <a:pt x="38334" y="6939"/>
                  <a:pt x="34629" y="3861"/>
                </a:cubicBezTo>
                <a:cubicBezTo>
                  <a:pt x="31249" y="1053"/>
                  <a:pt x="28804" y="0"/>
                  <a:pt x="26829" y="0"/>
                </a:cubicBezTo>
                <a:close/>
              </a:path>
            </a:pathLst>
          </a:custGeom>
          <a:solidFill>
            <a:srgbClr val="8FCEF9">
              <a:alpha val="607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6"/>
        <p:cNvGrpSpPr/>
        <p:nvPr/>
      </p:nvGrpSpPr>
      <p:grpSpPr>
        <a:xfrm>
          <a:off x="0" y="0"/>
          <a:ext cx="0" cy="0"/>
          <a:chOff x="0" y="0"/>
          <a:chExt cx="0" cy="0"/>
        </a:xfrm>
      </p:grpSpPr>
      <p:sp>
        <p:nvSpPr>
          <p:cNvPr id="37" name="Google Shape;37;p8"/>
          <p:cNvSpPr txBox="1">
            <a:spLocks noGrp="1"/>
          </p:cNvSpPr>
          <p:nvPr>
            <p:ph type="title"/>
          </p:nvPr>
        </p:nvSpPr>
        <p:spPr>
          <a:xfrm>
            <a:off x="2410799" y="1266068"/>
            <a:ext cx="4322400" cy="1627500"/>
          </a:xfrm>
          <a:prstGeom prst="rect">
            <a:avLst/>
          </a:prstGeom>
        </p:spPr>
        <p:txBody>
          <a:bodyPr spcFirstLastPara="1" wrap="square" lIns="91425" tIns="91425" rIns="91425" bIns="91425" anchor="t" anchorCtr="0">
            <a:noAutofit/>
          </a:bodyPr>
          <a:lstStyle>
            <a:lvl1pPr lvl="0" algn="ctr">
              <a:spcBef>
                <a:spcPts val="0"/>
              </a:spcBef>
              <a:spcAft>
                <a:spcPts val="0"/>
              </a:spcAft>
              <a:buSzPts val="5000"/>
              <a:buNone/>
              <a:defRPr sz="5500"/>
            </a:lvl1pPr>
            <a:lvl2pPr lvl="1">
              <a:spcBef>
                <a:spcPts val="0"/>
              </a:spcBef>
              <a:spcAft>
                <a:spcPts val="0"/>
              </a:spcAft>
              <a:buSzPts val="5000"/>
              <a:buNone/>
              <a:defRPr sz="5000"/>
            </a:lvl2pPr>
            <a:lvl3pPr lvl="2">
              <a:spcBef>
                <a:spcPts val="0"/>
              </a:spcBef>
              <a:spcAft>
                <a:spcPts val="0"/>
              </a:spcAft>
              <a:buSzPts val="5000"/>
              <a:buNone/>
              <a:defRPr sz="5000"/>
            </a:lvl3pPr>
            <a:lvl4pPr lvl="3">
              <a:spcBef>
                <a:spcPts val="0"/>
              </a:spcBef>
              <a:spcAft>
                <a:spcPts val="0"/>
              </a:spcAft>
              <a:buSzPts val="5000"/>
              <a:buNone/>
              <a:defRPr sz="5000"/>
            </a:lvl4pPr>
            <a:lvl5pPr lvl="4">
              <a:spcBef>
                <a:spcPts val="0"/>
              </a:spcBef>
              <a:spcAft>
                <a:spcPts val="0"/>
              </a:spcAft>
              <a:buSzPts val="5000"/>
              <a:buNone/>
              <a:defRPr sz="5000"/>
            </a:lvl5pPr>
            <a:lvl6pPr lvl="5">
              <a:spcBef>
                <a:spcPts val="0"/>
              </a:spcBef>
              <a:spcAft>
                <a:spcPts val="0"/>
              </a:spcAft>
              <a:buSzPts val="5000"/>
              <a:buNone/>
              <a:defRPr sz="5000"/>
            </a:lvl6pPr>
            <a:lvl7pPr lvl="6">
              <a:spcBef>
                <a:spcPts val="0"/>
              </a:spcBef>
              <a:spcAft>
                <a:spcPts val="0"/>
              </a:spcAft>
              <a:buSzPts val="5000"/>
              <a:buNone/>
              <a:defRPr sz="5000"/>
            </a:lvl7pPr>
            <a:lvl8pPr lvl="7">
              <a:spcBef>
                <a:spcPts val="0"/>
              </a:spcBef>
              <a:spcAft>
                <a:spcPts val="0"/>
              </a:spcAft>
              <a:buSzPts val="5000"/>
              <a:buNone/>
              <a:defRPr sz="5000"/>
            </a:lvl8pPr>
            <a:lvl9pPr lvl="8">
              <a:spcBef>
                <a:spcPts val="0"/>
              </a:spcBef>
              <a:spcAft>
                <a:spcPts val="0"/>
              </a:spcAft>
              <a:buSzPts val="5000"/>
              <a:buNone/>
              <a:defRPr sz="5000"/>
            </a:lvl9pPr>
          </a:lstStyle>
          <a:p>
            <a:endParaRPr/>
          </a:p>
        </p:txBody>
      </p:sp>
      <p:sp>
        <p:nvSpPr>
          <p:cNvPr id="38" name="Google Shape;38;p8"/>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l" rtl="0">
              <a:spcBef>
                <a:spcPts val="0"/>
              </a:spcBef>
              <a:spcAft>
                <a:spcPts val="0"/>
              </a:spcAft>
              <a:buNone/>
            </a:pPr>
            <a:fld id="{00000000-1234-1234-1234-123412341234}" type="slidenum">
              <a:rPr lang="en"/>
              <a:t>‹Nº›</a:t>
            </a:fld>
            <a:endParaRPr/>
          </a:p>
        </p:txBody>
      </p:sp>
      <p:sp>
        <p:nvSpPr>
          <p:cNvPr id="39" name="Google Shape;39;p8"/>
          <p:cNvSpPr txBox="1">
            <a:spLocks noGrp="1"/>
          </p:cNvSpPr>
          <p:nvPr>
            <p:ph type="subTitle" idx="1"/>
          </p:nvPr>
        </p:nvSpPr>
        <p:spPr>
          <a:xfrm>
            <a:off x="2410800" y="3246072"/>
            <a:ext cx="4322400" cy="6639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1400"/>
              <a:buNone/>
              <a:defRPr sz="1600"/>
            </a:lvl1pPr>
            <a:lvl2pPr lvl="1" algn="ctr" rtl="0">
              <a:lnSpc>
                <a:spcPct val="100000"/>
              </a:lnSpc>
              <a:spcBef>
                <a:spcPts val="160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40" name="Google Shape;40;p8"/>
          <p:cNvSpPr/>
          <p:nvPr/>
        </p:nvSpPr>
        <p:spPr>
          <a:xfrm>
            <a:off x="3384975" y="2600400"/>
            <a:ext cx="5859300" cy="2443200"/>
          </a:xfrm>
          <a:prstGeom prst="rect">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 name="Google Shape;41;p8"/>
          <p:cNvSpPr/>
          <p:nvPr/>
        </p:nvSpPr>
        <p:spPr>
          <a:xfrm>
            <a:off x="-984387" y="-419100"/>
            <a:ext cx="9413034" cy="6480137"/>
          </a:xfrm>
          <a:custGeom>
            <a:avLst/>
            <a:gdLst/>
            <a:ahLst/>
            <a:cxnLst/>
            <a:rect l="l" t="t" r="r" b="b"/>
            <a:pathLst>
              <a:path w="69355" h="44606" extrusionOk="0">
                <a:moveTo>
                  <a:pt x="26829" y="0"/>
                </a:moveTo>
                <a:cubicBezTo>
                  <a:pt x="21416" y="0"/>
                  <a:pt x="19533" y="7906"/>
                  <a:pt x="11616" y="9252"/>
                </a:cubicBezTo>
                <a:cubicBezTo>
                  <a:pt x="823" y="11101"/>
                  <a:pt x="9344" y="29570"/>
                  <a:pt x="3240" y="32410"/>
                </a:cubicBezTo>
                <a:cubicBezTo>
                  <a:pt x="919" y="33486"/>
                  <a:pt x="158" y="35468"/>
                  <a:pt x="109" y="37511"/>
                </a:cubicBezTo>
                <a:cubicBezTo>
                  <a:pt x="1" y="41258"/>
                  <a:pt x="3047" y="44340"/>
                  <a:pt x="6806" y="44364"/>
                </a:cubicBezTo>
                <a:lnTo>
                  <a:pt x="59190" y="44606"/>
                </a:lnTo>
                <a:cubicBezTo>
                  <a:pt x="59202" y="44606"/>
                  <a:pt x="59214" y="44606"/>
                  <a:pt x="59226" y="44606"/>
                </a:cubicBezTo>
                <a:cubicBezTo>
                  <a:pt x="61497" y="44606"/>
                  <a:pt x="63620" y="43471"/>
                  <a:pt x="64859" y="41560"/>
                </a:cubicBezTo>
                <a:cubicBezTo>
                  <a:pt x="67143" y="38042"/>
                  <a:pt x="69355" y="32325"/>
                  <a:pt x="62610" y="29134"/>
                </a:cubicBezTo>
                <a:cubicBezTo>
                  <a:pt x="52385" y="24312"/>
                  <a:pt x="66019" y="14944"/>
                  <a:pt x="57776" y="7559"/>
                </a:cubicBezTo>
                <a:cubicBezTo>
                  <a:pt x="55916" y="5888"/>
                  <a:pt x="54360" y="5319"/>
                  <a:pt x="52920" y="5319"/>
                </a:cubicBezTo>
                <a:cubicBezTo>
                  <a:pt x="49855" y="5319"/>
                  <a:pt x="47316" y="7895"/>
                  <a:pt x="43484" y="7895"/>
                </a:cubicBezTo>
                <a:cubicBezTo>
                  <a:pt x="41149" y="7895"/>
                  <a:pt x="38334" y="6939"/>
                  <a:pt x="34629" y="3861"/>
                </a:cubicBezTo>
                <a:cubicBezTo>
                  <a:pt x="31249" y="1053"/>
                  <a:pt x="28804" y="0"/>
                  <a:pt x="26829" y="0"/>
                </a:cubicBezTo>
                <a:close/>
              </a:path>
            </a:pathLst>
          </a:custGeom>
          <a:solidFill>
            <a:srgbClr val="8FCEF9">
              <a:alpha val="607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7"/>
        <p:cNvGrpSpPr/>
        <p:nvPr/>
      </p:nvGrpSpPr>
      <p:grpSpPr>
        <a:xfrm>
          <a:off x="0" y="0"/>
          <a:ext cx="0" cy="0"/>
          <a:chOff x="0" y="0"/>
          <a:chExt cx="0" cy="0"/>
        </a:xfrm>
      </p:grpSpPr>
      <p:sp>
        <p:nvSpPr>
          <p:cNvPr id="58" name="Google Shape;58;p12"/>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l" rtl="0">
              <a:spcBef>
                <a:spcPts val="0"/>
              </a:spcBef>
              <a:spcAft>
                <a:spcPts val="0"/>
              </a:spcAft>
              <a:buNone/>
            </a:pPr>
            <a:fld id="{00000000-1234-1234-1234-123412341234}" type="slidenum">
              <a:rPr lang="en"/>
              <a:t>‹Nº›</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able of Contents ">
  <p:cSld name="CUSTOM">
    <p:spTree>
      <p:nvGrpSpPr>
        <p:cNvPr id="1" name="Shape 59"/>
        <p:cNvGrpSpPr/>
        <p:nvPr/>
      </p:nvGrpSpPr>
      <p:grpSpPr>
        <a:xfrm>
          <a:off x="0" y="0"/>
          <a:ext cx="0" cy="0"/>
          <a:chOff x="0" y="0"/>
          <a:chExt cx="0" cy="0"/>
        </a:xfrm>
      </p:grpSpPr>
      <p:sp>
        <p:nvSpPr>
          <p:cNvPr id="60" name="Google Shape;60;p13"/>
          <p:cNvSpPr txBox="1">
            <a:spLocks noGrp="1"/>
          </p:cNvSpPr>
          <p:nvPr>
            <p:ph type="title"/>
          </p:nvPr>
        </p:nvSpPr>
        <p:spPr>
          <a:xfrm>
            <a:off x="457200" y="445025"/>
            <a:ext cx="8229600" cy="484500"/>
          </a:xfrm>
          <a:prstGeom prst="rect">
            <a:avLst/>
          </a:prstGeom>
        </p:spPr>
        <p:txBody>
          <a:bodyPr spcFirstLastPara="1" wrap="square" lIns="91425" tIns="91425" rIns="91425" bIns="91425" anchor="t" anchorCtr="0">
            <a:noAutofit/>
          </a:bodyPr>
          <a:lstStyle>
            <a:lvl1pPr lvl="0" algn="ctr">
              <a:spcBef>
                <a:spcPts val="0"/>
              </a:spcBef>
              <a:spcAft>
                <a:spcPts val="0"/>
              </a:spcAft>
              <a:buSzPts val="3000"/>
              <a:buNone/>
              <a:defRPr sz="3000"/>
            </a:lvl1pPr>
            <a:lvl2pPr lvl="1">
              <a:spcBef>
                <a:spcPts val="0"/>
              </a:spcBef>
              <a:spcAft>
                <a:spcPts val="0"/>
              </a:spcAft>
              <a:buSzPts val="3000"/>
              <a:buNone/>
              <a:defRPr>
                <a:latin typeface="Ubuntu"/>
                <a:ea typeface="Ubuntu"/>
                <a:cs typeface="Ubuntu"/>
                <a:sym typeface="Ubuntu"/>
              </a:defRPr>
            </a:lvl2pPr>
            <a:lvl3pPr lvl="2">
              <a:spcBef>
                <a:spcPts val="0"/>
              </a:spcBef>
              <a:spcAft>
                <a:spcPts val="0"/>
              </a:spcAft>
              <a:buSzPts val="3000"/>
              <a:buNone/>
              <a:defRPr>
                <a:latin typeface="Ubuntu"/>
                <a:ea typeface="Ubuntu"/>
                <a:cs typeface="Ubuntu"/>
                <a:sym typeface="Ubuntu"/>
              </a:defRPr>
            </a:lvl3pPr>
            <a:lvl4pPr lvl="3">
              <a:spcBef>
                <a:spcPts val="0"/>
              </a:spcBef>
              <a:spcAft>
                <a:spcPts val="0"/>
              </a:spcAft>
              <a:buSzPts val="3000"/>
              <a:buNone/>
              <a:defRPr>
                <a:latin typeface="Ubuntu"/>
                <a:ea typeface="Ubuntu"/>
                <a:cs typeface="Ubuntu"/>
                <a:sym typeface="Ubuntu"/>
              </a:defRPr>
            </a:lvl4pPr>
            <a:lvl5pPr lvl="4">
              <a:spcBef>
                <a:spcPts val="0"/>
              </a:spcBef>
              <a:spcAft>
                <a:spcPts val="0"/>
              </a:spcAft>
              <a:buSzPts val="3000"/>
              <a:buNone/>
              <a:defRPr>
                <a:latin typeface="Ubuntu"/>
                <a:ea typeface="Ubuntu"/>
                <a:cs typeface="Ubuntu"/>
                <a:sym typeface="Ubuntu"/>
              </a:defRPr>
            </a:lvl5pPr>
            <a:lvl6pPr lvl="5">
              <a:spcBef>
                <a:spcPts val="0"/>
              </a:spcBef>
              <a:spcAft>
                <a:spcPts val="0"/>
              </a:spcAft>
              <a:buSzPts val="3000"/>
              <a:buNone/>
              <a:defRPr>
                <a:latin typeface="Ubuntu"/>
                <a:ea typeface="Ubuntu"/>
                <a:cs typeface="Ubuntu"/>
                <a:sym typeface="Ubuntu"/>
              </a:defRPr>
            </a:lvl6pPr>
            <a:lvl7pPr lvl="6">
              <a:spcBef>
                <a:spcPts val="0"/>
              </a:spcBef>
              <a:spcAft>
                <a:spcPts val="0"/>
              </a:spcAft>
              <a:buSzPts val="3000"/>
              <a:buNone/>
              <a:defRPr>
                <a:latin typeface="Ubuntu"/>
                <a:ea typeface="Ubuntu"/>
                <a:cs typeface="Ubuntu"/>
                <a:sym typeface="Ubuntu"/>
              </a:defRPr>
            </a:lvl7pPr>
            <a:lvl8pPr lvl="7">
              <a:spcBef>
                <a:spcPts val="0"/>
              </a:spcBef>
              <a:spcAft>
                <a:spcPts val="0"/>
              </a:spcAft>
              <a:buSzPts val="3000"/>
              <a:buNone/>
              <a:defRPr>
                <a:latin typeface="Ubuntu"/>
                <a:ea typeface="Ubuntu"/>
                <a:cs typeface="Ubuntu"/>
                <a:sym typeface="Ubuntu"/>
              </a:defRPr>
            </a:lvl8pPr>
            <a:lvl9pPr lvl="8">
              <a:spcBef>
                <a:spcPts val="0"/>
              </a:spcBef>
              <a:spcAft>
                <a:spcPts val="0"/>
              </a:spcAft>
              <a:buSzPts val="3000"/>
              <a:buNone/>
              <a:defRPr>
                <a:latin typeface="Ubuntu"/>
                <a:ea typeface="Ubuntu"/>
                <a:cs typeface="Ubuntu"/>
                <a:sym typeface="Ubuntu"/>
              </a:defRPr>
            </a:lvl9pPr>
          </a:lstStyle>
          <a:p>
            <a:endParaRPr/>
          </a:p>
        </p:txBody>
      </p:sp>
      <p:sp>
        <p:nvSpPr>
          <p:cNvPr id="61" name="Google Shape;61;p13"/>
          <p:cNvSpPr txBox="1">
            <a:spLocks noGrp="1"/>
          </p:cNvSpPr>
          <p:nvPr>
            <p:ph type="title" idx="2"/>
          </p:nvPr>
        </p:nvSpPr>
        <p:spPr>
          <a:xfrm>
            <a:off x="1120050" y="1827650"/>
            <a:ext cx="2240100" cy="4428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2400"/>
              <a:buNone/>
              <a:defRPr sz="1600"/>
            </a:lvl1pPr>
            <a:lvl2pPr lvl="1" algn="ctr" rtl="0">
              <a:spcBef>
                <a:spcPts val="0"/>
              </a:spcBef>
              <a:spcAft>
                <a:spcPts val="0"/>
              </a:spcAft>
              <a:buSzPts val="2400"/>
              <a:buNone/>
              <a:defRPr sz="2400"/>
            </a:lvl2pPr>
            <a:lvl3pPr lvl="2" algn="ctr" rtl="0">
              <a:spcBef>
                <a:spcPts val="0"/>
              </a:spcBef>
              <a:spcAft>
                <a:spcPts val="0"/>
              </a:spcAft>
              <a:buSzPts val="2400"/>
              <a:buNone/>
              <a:defRPr sz="2400"/>
            </a:lvl3pPr>
            <a:lvl4pPr lvl="3" algn="ctr" rtl="0">
              <a:spcBef>
                <a:spcPts val="0"/>
              </a:spcBef>
              <a:spcAft>
                <a:spcPts val="0"/>
              </a:spcAft>
              <a:buSzPts val="2400"/>
              <a:buNone/>
              <a:defRPr sz="2400"/>
            </a:lvl4pPr>
            <a:lvl5pPr lvl="4" algn="ctr" rtl="0">
              <a:spcBef>
                <a:spcPts val="0"/>
              </a:spcBef>
              <a:spcAft>
                <a:spcPts val="0"/>
              </a:spcAft>
              <a:buSzPts val="2400"/>
              <a:buNone/>
              <a:defRPr sz="2400"/>
            </a:lvl5pPr>
            <a:lvl6pPr lvl="5" algn="ctr" rtl="0">
              <a:spcBef>
                <a:spcPts val="0"/>
              </a:spcBef>
              <a:spcAft>
                <a:spcPts val="0"/>
              </a:spcAft>
              <a:buSzPts val="2400"/>
              <a:buNone/>
              <a:defRPr sz="2400"/>
            </a:lvl6pPr>
            <a:lvl7pPr lvl="6" algn="ctr" rtl="0">
              <a:spcBef>
                <a:spcPts val="0"/>
              </a:spcBef>
              <a:spcAft>
                <a:spcPts val="0"/>
              </a:spcAft>
              <a:buSzPts val="2400"/>
              <a:buNone/>
              <a:defRPr sz="2400"/>
            </a:lvl7pPr>
            <a:lvl8pPr lvl="7" algn="ctr" rtl="0">
              <a:spcBef>
                <a:spcPts val="0"/>
              </a:spcBef>
              <a:spcAft>
                <a:spcPts val="0"/>
              </a:spcAft>
              <a:buSzPts val="2400"/>
              <a:buNone/>
              <a:defRPr sz="2400"/>
            </a:lvl8pPr>
            <a:lvl9pPr lvl="8" algn="ctr" rtl="0">
              <a:spcBef>
                <a:spcPts val="0"/>
              </a:spcBef>
              <a:spcAft>
                <a:spcPts val="0"/>
              </a:spcAft>
              <a:buSzPts val="2400"/>
              <a:buNone/>
              <a:defRPr sz="2400"/>
            </a:lvl9pPr>
          </a:lstStyle>
          <a:p>
            <a:endParaRPr/>
          </a:p>
        </p:txBody>
      </p:sp>
      <p:sp>
        <p:nvSpPr>
          <p:cNvPr id="62" name="Google Shape;62;p13"/>
          <p:cNvSpPr txBox="1">
            <a:spLocks noGrp="1"/>
          </p:cNvSpPr>
          <p:nvPr>
            <p:ph type="subTitle" idx="1"/>
          </p:nvPr>
        </p:nvSpPr>
        <p:spPr>
          <a:xfrm>
            <a:off x="1136550" y="2208253"/>
            <a:ext cx="2240100" cy="6909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sz="1400"/>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63" name="Google Shape;63;p13"/>
          <p:cNvSpPr txBox="1">
            <a:spLocks noGrp="1"/>
          </p:cNvSpPr>
          <p:nvPr>
            <p:ph type="title" idx="3" hasCustomPrompt="1"/>
          </p:nvPr>
        </p:nvSpPr>
        <p:spPr>
          <a:xfrm>
            <a:off x="1136550" y="1261027"/>
            <a:ext cx="2240100" cy="6618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5000"/>
              <a:buNone/>
              <a:defRPr sz="4000"/>
            </a:lvl1pPr>
            <a:lvl2pPr lvl="1" algn="ctr" rtl="0">
              <a:spcBef>
                <a:spcPts val="0"/>
              </a:spcBef>
              <a:spcAft>
                <a:spcPts val="0"/>
              </a:spcAft>
              <a:buSzPts val="5000"/>
              <a:buNone/>
              <a:defRPr sz="5000"/>
            </a:lvl2pPr>
            <a:lvl3pPr lvl="2" algn="ctr" rtl="0">
              <a:spcBef>
                <a:spcPts val="0"/>
              </a:spcBef>
              <a:spcAft>
                <a:spcPts val="0"/>
              </a:spcAft>
              <a:buSzPts val="5000"/>
              <a:buNone/>
              <a:defRPr sz="5000"/>
            </a:lvl3pPr>
            <a:lvl4pPr lvl="3" algn="ctr" rtl="0">
              <a:spcBef>
                <a:spcPts val="0"/>
              </a:spcBef>
              <a:spcAft>
                <a:spcPts val="0"/>
              </a:spcAft>
              <a:buSzPts val="5000"/>
              <a:buNone/>
              <a:defRPr sz="5000"/>
            </a:lvl4pPr>
            <a:lvl5pPr lvl="4" algn="ctr" rtl="0">
              <a:spcBef>
                <a:spcPts val="0"/>
              </a:spcBef>
              <a:spcAft>
                <a:spcPts val="0"/>
              </a:spcAft>
              <a:buSzPts val="5000"/>
              <a:buNone/>
              <a:defRPr sz="5000"/>
            </a:lvl5pPr>
            <a:lvl6pPr lvl="5" algn="ctr" rtl="0">
              <a:spcBef>
                <a:spcPts val="0"/>
              </a:spcBef>
              <a:spcAft>
                <a:spcPts val="0"/>
              </a:spcAft>
              <a:buSzPts val="5000"/>
              <a:buNone/>
              <a:defRPr sz="5000"/>
            </a:lvl6pPr>
            <a:lvl7pPr lvl="6" algn="ctr" rtl="0">
              <a:spcBef>
                <a:spcPts val="0"/>
              </a:spcBef>
              <a:spcAft>
                <a:spcPts val="0"/>
              </a:spcAft>
              <a:buSzPts val="5000"/>
              <a:buNone/>
              <a:defRPr sz="5000"/>
            </a:lvl7pPr>
            <a:lvl8pPr lvl="7" algn="ctr" rtl="0">
              <a:spcBef>
                <a:spcPts val="0"/>
              </a:spcBef>
              <a:spcAft>
                <a:spcPts val="0"/>
              </a:spcAft>
              <a:buSzPts val="5000"/>
              <a:buNone/>
              <a:defRPr sz="5000"/>
            </a:lvl8pPr>
            <a:lvl9pPr lvl="8" algn="ctr" rtl="0">
              <a:spcBef>
                <a:spcPts val="0"/>
              </a:spcBef>
              <a:spcAft>
                <a:spcPts val="0"/>
              </a:spcAft>
              <a:buSzPts val="5000"/>
              <a:buNone/>
              <a:defRPr sz="5000"/>
            </a:lvl9pPr>
          </a:lstStyle>
          <a:p>
            <a:r>
              <a:t>xx%</a:t>
            </a:r>
          </a:p>
        </p:txBody>
      </p:sp>
      <p:sp>
        <p:nvSpPr>
          <p:cNvPr id="64" name="Google Shape;64;p13"/>
          <p:cNvSpPr txBox="1">
            <a:spLocks noGrp="1"/>
          </p:cNvSpPr>
          <p:nvPr>
            <p:ph type="title" idx="4"/>
          </p:nvPr>
        </p:nvSpPr>
        <p:spPr>
          <a:xfrm>
            <a:off x="1051675" y="3604000"/>
            <a:ext cx="2409900" cy="4428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2400"/>
              <a:buNone/>
              <a:defRPr sz="1600"/>
            </a:lvl1pPr>
            <a:lvl2pPr lvl="1" algn="ctr" rtl="0">
              <a:spcBef>
                <a:spcPts val="0"/>
              </a:spcBef>
              <a:spcAft>
                <a:spcPts val="0"/>
              </a:spcAft>
              <a:buSzPts val="2400"/>
              <a:buNone/>
              <a:defRPr sz="2400"/>
            </a:lvl2pPr>
            <a:lvl3pPr lvl="2" algn="ctr" rtl="0">
              <a:spcBef>
                <a:spcPts val="0"/>
              </a:spcBef>
              <a:spcAft>
                <a:spcPts val="0"/>
              </a:spcAft>
              <a:buSzPts val="2400"/>
              <a:buNone/>
              <a:defRPr sz="2400"/>
            </a:lvl3pPr>
            <a:lvl4pPr lvl="3" algn="ctr" rtl="0">
              <a:spcBef>
                <a:spcPts val="0"/>
              </a:spcBef>
              <a:spcAft>
                <a:spcPts val="0"/>
              </a:spcAft>
              <a:buSzPts val="2400"/>
              <a:buNone/>
              <a:defRPr sz="2400"/>
            </a:lvl4pPr>
            <a:lvl5pPr lvl="4" algn="ctr" rtl="0">
              <a:spcBef>
                <a:spcPts val="0"/>
              </a:spcBef>
              <a:spcAft>
                <a:spcPts val="0"/>
              </a:spcAft>
              <a:buSzPts val="2400"/>
              <a:buNone/>
              <a:defRPr sz="2400"/>
            </a:lvl5pPr>
            <a:lvl6pPr lvl="5" algn="ctr" rtl="0">
              <a:spcBef>
                <a:spcPts val="0"/>
              </a:spcBef>
              <a:spcAft>
                <a:spcPts val="0"/>
              </a:spcAft>
              <a:buSzPts val="2400"/>
              <a:buNone/>
              <a:defRPr sz="2400"/>
            </a:lvl6pPr>
            <a:lvl7pPr lvl="6" algn="ctr" rtl="0">
              <a:spcBef>
                <a:spcPts val="0"/>
              </a:spcBef>
              <a:spcAft>
                <a:spcPts val="0"/>
              </a:spcAft>
              <a:buSzPts val="2400"/>
              <a:buNone/>
              <a:defRPr sz="2400"/>
            </a:lvl7pPr>
            <a:lvl8pPr lvl="7" algn="ctr" rtl="0">
              <a:spcBef>
                <a:spcPts val="0"/>
              </a:spcBef>
              <a:spcAft>
                <a:spcPts val="0"/>
              </a:spcAft>
              <a:buSzPts val="2400"/>
              <a:buNone/>
              <a:defRPr sz="2400"/>
            </a:lvl8pPr>
            <a:lvl9pPr lvl="8" algn="ctr" rtl="0">
              <a:spcBef>
                <a:spcPts val="0"/>
              </a:spcBef>
              <a:spcAft>
                <a:spcPts val="0"/>
              </a:spcAft>
              <a:buSzPts val="2400"/>
              <a:buNone/>
              <a:defRPr sz="2400"/>
            </a:lvl9pPr>
          </a:lstStyle>
          <a:p>
            <a:endParaRPr/>
          </a:p>
        </p:txBody>
      </p:sp>
      <p:sp>
        <p:nvSpPr>
          <p:cNvPr id="65" name="Google Shape;65;p13"/>
          <p:cNvSpPr txBox="1">
            <a:spLocks noGrp="1"/>
          </p:cNvSpPr>
          <p:nvPr>
            <p:ph type="subTitle" idx="5"/>
          </p:nvPr>
        </p:nvSpPr>
        <p:spPr>
          <a:xfrm>
            <a:off x="1136550" y="3945148"/>
            <a:ext cx="2240100" cy="7944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sz="1400"/>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66" name="Google Shape;66;p13"/>
          <p:cNvSpPr txBox="1">
            <a:spLocks noGrp="1"/>
          </p:cNvSpPr>
          <p:nvPr>
            <p:ph type="title" idx="6" hasCustomPrompt="1"/>
          </p:nvPr>
        </p:nvSpPr>
        <p:spPr>
          <a:xfrm>
            <a:off x="1136550" y="3036281"/>
            <a:ext cx="2240100" cy="6342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5000"/>
              <a:buNone/>
              <a:defRPr sz="4000"/>
            </a:lvl1pPr>
            <a:lvl2pPr lvl="1" algn="ctr" rtl="0">
              <a:spcBef>
                <a:spcPts val="0"/>
              </a:spcBef>
              <a:spcAft>
                <a:spcPts val="0"/>
              </a:spcAft>
              <a:buSzPts val="5000"/>
              <a:buNone/>
              <a:defRPr sz="5000"/>
            </a:lvl2pPr>
            <a:lvl3pPr lvl="2" algn="ctr" rtl="0">
              <a:spcBef>
                <a:spcPts val="0"/>
              </a:spcBef>
              <a:spcAft>
                <a:spcPts val="0"/>
              </a:spcAft>
              <a:buSzPts val="5000"/>
              <a:buNone/>
              <a:defRPr sz="5000"/>
            </a:lvl3pPr>
            <a:lvl4pPr lvl="3" algn="ctr" rtl="0">
              <a:spcBef>
                <a:spcPts val="0"/>
              </a:spcBef>
              <a:spcAft>
                <a:spcPts val="0"/>
              </a:spcAft>
              <a:buSzPts val="5000"/>
              <a:buNone/>
              <a:defRPr sz="5000"/>
            </a:lvl4pPr>
            <a:lvl5pPr lvl="4" algn="ctr" rtl="0">
              <a:spcBef>
                <a:spcPts val="0"/>
              </a:spcBef>
              <a:spcAft>
                <a:spcPts val="0"/>
              </a:spcAft>
              <a:buSzPts val="5000"/>
              <a:buNone/>
              <a:defRPr sz="5000"/>
            </a:lvl5pPr>
            <a:lvl6pPr lvl="5" algn="ctr" rtl="0">
              <a:spcBef>
                <a:spcPts val="0"/>
              </a:spcBef>
              <a:spcAft>
                <a:spcPts val="0"/>
              </a:spcAft>
              <a:buSzPts val="5000"/>
              <a:buNone/>
              <a:defRPr sz="5000"/>
            </a:lvl6pPr>
            <a:lvl7pPr lvl="6" algn="ctr" rtl="0">
              <a:spcBef>
                <a:spcPts val="0"/>
              </a:spcBef>
              <a:spcAft>
                <a:spcPts val="0"/>
              </a:spcAft>
              <a:buSzPts val="5000"/>
              <a:buNone/>
              <a:defRPr sz="5000"/>
            </a:lvl7pPr>
            <a:lvl8pPr lvl="7" algn="ctr" rtl="0">
              <a:spcBef>
                <a:spcPts val="0"/>
              </a:spcBef>
              <a:spcAft>
                <a:spcPts val="0"/>
              </a:spcAft>
              <a:buSzPts val="5000"/>
              <a:buNone/>
              <a:defRPr sz="5000"/>
            </a:lvl8pPr>
            <a:lvl9pPr lvl="8" algn="ctr" rtl="0">
              <a:spcBef>
                <a:spcPts val="0"/>
              </a:spcBef>
              <a:spcAft>
                <a:spcPts val="0"/>
              </a:spcAft>
              <a:buSzPts val="5000"/>
              <a:buNone/>
              <a:defRPr sz="5000"/>
            </a:lvl9pPr>
          </a:lstStyle>
          <a:p>
            <a:r>
              <a:t>xx%</a:t>
            </a:r>
          </a:p>
        </p:txBody>
      </p:sp>
      <p:sp>
        <p:nvSpPr>
          <p:cNvPr id="67" name="Google Shape;67;p13"/>
          <p:cNvSpPr txBox="1">
            <a:spLocks noGrp="1"/>
          </p:cNvSpPr>
          <p:nvPr>
            <p:ph type="title" idx="7"/>
          </p:nvPr>
        </p:nvSpPr>
        <p:spPr>
          <a:xfrm>
            <a:off x="3528725" y="1817425"/>
            <a:ext cx="2240100" cy="4428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2400"/>
              <a:buNone/>
              <a:defRPr sz="1600"/>
            </a:lvl1pPr>
            <a:lvl2pPr lvl="1" algn="ctr" rtl="0">
              <a:spcBef>
                <a:spcPts val="0"/>
              </a:spcBef>
              <a:spcAft>
                <a:spcPts val="0"/>
              </a:spcAft>
              <a:buSzPts val="2400"/>
              <a:buNone/>
              <a:defRPr sz="2400"/>
            </a:lvl2pPr>
            <a:lvl3pPr lvl="2" algn="ctr" rtl="0">
              <a:spcBef>
                <a:spcPts val="0"/>
              </a:spcBef>
              <a:spcAft>
                <a:spcPts val="0"/>
              </a:spcAft>
              <a:buSzPts val="2400"/>
              <a:buNone/>
              <a:defRPr sz="2400"/>
            </a:lvl3pPr>
            <a:lvl4pPr lvl="3" algn="ctr" rtl="0">
              <a:spcBef>
                <a:spcPts val="0"/>
              </a:spcBef>
              <a:spcAft>
                <a:spcPts val="0"/>
              </a:spcAft>
              <a:buSzPts val="2400"/>
              <a:buNone/>
              <a:defRPr sz="2400"/>
            </a:lvl4pPr>
            <a:lvl5pPr lvl="4" algn="ctr" rtl="0">
              <a:spcBef>
                <a:spcPts val="0"/>
              </a:spcBef>
              <a:spcAft>
                <a:spcPts val="0"/>
              </a:spcAft>
              <a:buSzPts val="2400"/>
              <a:buNone/>
              <a:defRPr sz="2400"/>
            </a:lvl5pPr>
            <a:lvl6pPr lvl="5" algn="ctr" rtl="0">
              <a:spcBef>
                <a:spcPts val="0"/>
              </a:spcBef>
              <a:spcAft>
                <a:spcPts val="0"/>
              </a:spcAft>
              <a:buSzPts val="2400"/>
              <a:buNone/>
              <a:defRPr sz="2400"/>
            </a:lvl6pPr>
            <a:lvl7pPr lvl="6" algn="ctr" rtl="0">
              <a:spcBef>
                <a:spcPts val="0"/>
              </a:spcBef>
              <a:spcAft>
                <a:spcPts val="0"/>
              </a:spcAft>
              <a:buSzPts val="2400"/>
              <a:buNone/>
              <a:defRPr sz="2400"/>
            </a:lvl7pPr>
            <a:lvl8pPr lvl="7" algn="ctr" rtl="0">
              <a:spcBef>
                <a:spcPts val="0"/>
              </a:spcBef>
              <a:spcAft>
                <a:spcPts val="0"/>
              </a:spcAft>
              <a:buSzPts val="2400"/>
              <a:buNone/>
              <a:defRPr sz="2400"/>
            </a:lvl8pPr>
            <a:lvl9pPr lvl="8" algn="ctr" rtl="0">
              <a:spcBef>
                <a:spcPts val="0"/>
              </a:spcBef>
              <a:spcAft>
                <a:spcPts val="0"/>
              </a:spcAft>
              <a:buSzPts val="2400"/>
              <a:buNone/>
              <a:defRPr sz="2400"/>
            </a:lvl9pPr>
          </a:lstStyle>
          <a:p>
            <a:endParaRPr/>
          </a:p>
        </p:txBody>
      </p:sp>
      <p:sp>
        <p:nvSpPr>
          <p:cNvPr id="68" name="Google Shape;68;p13"/>
          <p:cNvSpPr txBox="1">
            <a:spLocks noGrp="1"/>
          </p:cNvSpPr>
          <p:nvPr>
            <p:ph type="subTitle" idx="8"/>
          </p:nvPr>
        </p:nvSpPr>
        <p:spPr>
          <a:xfrm>
            <a:off x="3442327" y="2208253"/>
            <a:ext cx="2240100" cy="6441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sz="1400"/>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69" name="Google Shape;69;p13"/>
          <p:cNvSpPr txBox="1">
            <a:spLocks noGrp="1"/>
          </p:cNvSpPr>
          <p:nvPr>
            <p:ph type="title" idx="9" hasCustomPrompt="1"/>
          </p:nvPr>
        </p:nvSpPr>
        <p:spPr>
          <a:xfrm>
            <a:off x="3442327" y="1235450"/>
            <a:ext cx="2240100" cy="6873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5000"/>
              <a:buNone/>
              <a:defRPr sz="4000"/>
            </a:lvl1pPr>
            <a:lvl2pPr lvl="1" algn="ctr" rtl="0">
              <a:spcBef>
                <a:spcPts val="0"/>
              </a:spcBef>
              <a:spcAft>
                <a:spcPts val="0"/>
              </a:spcAft>
              <a:buSzPts val="5000"/>
              <a:buNone/>
              <a:defRPr sz="5000"/>
            </a:lvl2pPr>
            <a:lvl3pPr lvl="2" algn="ctr" rtl="0">
              <a:spcBef>
                <a:spcPts val="0"/>
              </a:spcBef>
              <a:spcAft>
                <a:spcPts val="0"/>
              </a:spcAft>
              <a:buSzPts val="5000"/>
              <a:buNone/>
              <a:defRPr sz="5000"/>
            </a:lvl3pPr>
            <a:lvl4pPr lvl="3" algn="ctr" rtl="0">
              <a:spcBef>
                <a:spcPts val="0"/>
              </a:spcBef>
              <a:spcAft>
                <a:spcPts val="0"/>
              </a:spcAft>
              <a:buSzPts val="5000"/>
              <a:buNone/>
              <a:defRPr sz="5000"/>
            </a:lvl4pPr>
            <a:lvl5pPr lvl="4" algn="ctr" rtl="0">
              <a:spcBef>
                <a:spcPts val="0"/>
              </a:spcBef>
              <a:spcAft>
                <a:spcPts val="0"/>
              </a:spcAft>
              <a:buSzPts val="5000"/>
              <a:buNone/>
              <a:defRPr sz="5000"/>
            </a:lvl5pPr>
            <a:lvl6pPr lvl="5" algn="ctr" rtl="0">
              <a:spcBef>
                <a:spcPts val="0"/>
              </a:spcBef>
              <a:spcAft>
                <a:spcPts val="0"/>
              </a:spcAft>
              <a:buSzPts val="5000"/>
              <a:buNone/>
              <a:defRPr sz="5000"/>
            </a:lvl6pPr>
            <a:lvl7pPr lvl="6" algn="ctr" rtl="0">
              <a:spcBef>
                <a:spcPts val="0"/>
              </a:spcBef>
              <a:spcAft>
                <a:spcPts val="0"/>
              </a:spcAft>
              <a:buSzPts val="5000"/>
              <a:buNone/>
              <a:defRPr sz="5000"/>
            </a:lvl7pPr>
            <a:lvl8pPr lvl="7" algn="ctr" rtl="0">
              <a:spcBef>
                <a:spcPts val="0"/>
              </a:spcBef>
              <a:spcAft>
                <a:spcPts val="0"/>
              </a:spcAft>
              <a:buSzPts val="5000"/>
              <a:buNone/>
              <a:defRPr sz="5000"/>
            </a:lvl8pPr>
            <a:lvl9pPr lvl="8" algn="ctr" rtl="0">
              <a:spcBef>
                <a:spcPts val="0"/>
              </a:spcBef>
              <a:spcAft>
                <a:spcPts val="0"/>
              </a:spcAft>
              <a:buSzPts val="5000"/>
              <a:buNone/>
              <a:defRPr sz="5000"/>
            </a:lvl9pPr>
          </a:lstStyle>
          <a:p>
            <a:r>
              <a:t>xx%</a:t>
            </a:r>
          </a:p>
        </p:txBody>
      </p:sp>
      <p:sp>
        <p:nvSpPr>
          <p:cNvPr id="70" name="Google Shape;70;p13"/>
          <p:cNvSpPr txBox="1">
            <a:spLocks noGrp="1"/>
          </p:cNvSpPr>
          <p:nvPr>
            <p:ph type="title" idx="13"/>
          </p:nvPr>
        </p:nvSpPr>
        <p:spPr>
          <a:xfrm>
            <a:off x="3442327" y="3604003"/>
            <a:ext cx="2240100" cy="4428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2400"/>
              <a:buNone/>
              <a:defRPr sz="1600"/>
            </a:lvl1pPr>
            <a:lvl2pPr lvl="1" algn="ctr" rtl="0">
              <a:spcBef>
                <a:spcPts val="0"/>
              </a:spcBef>
              <a:spcAft>
                <a:spcPts val="0"/>
              </a:spcAft>
              <a:buSzPts val="2400"/>
              <a:buNone/>
              <a:defRPr sz="2400"/>
            </a:lvl2pPr>
            <a:lvl3pPr lvl="2" algn="ctr" rtl="0">
              <a:spcBef>
                <a:spcPts val="0"/>
              </a:spcBef>
              <a:spcAft>
                <a:spcPts val="0"/>
              </a:spcAft>
              <a:buSzPts val="2400"/>
              <a:buNone/>
              <a:defRPr sz="2400"/>
            </a:lvl3pPr>
            <a:lvl4pPr lvl="3" algn="ctr" rtl="0">
              <a:spcBef>
                <a:spcPts val="0"/>
              </a:spcBef>
              <a:spcAft>
                <a:spcPts val="0"/>
              </a:spcAft>
              <a:buSzPts val="2400"/>
              <a:buNone/>
              <a:defRPr sz="2400"/>
            </a:lvl4pPr>
            <a:lvl5pPr lvl="4" algn="ctr" rtl="0">
              <a:spcBef>
                <a:spcPts val="0"/>
              </a:spcBef>
              <a:spcAft>
                <a:spcPts val="0"/>
              </a:spcAft>
              <a:buSzPts val="2400"/>
              <a:buNone/>
              <a:defRPr sz="2400"/>
            </a:lvl5pPr>
            <a:lvl6pPr lvl="5" algn="ctr" rtl="0">
              <a:spcBef>
                <a:spcPts val="0"/>
              </a:spcBef>
              <a:spcAft>
                <a:spcPts val="0"/>
              </a:spcAft>
              <a:buSzPts val="2400"/>
              <a:buNone/>
              <a:defRPr sz="2400"/>
            </a:lvl6pPr>
            <a:lvl7pPr lvl="6" algn="ctr" rtl="0">
              <a:spcBef>
                <a:spcPts val="0"/>
              </a:spcBef>
              <a:spcAft>
                <a:spcPts val="0"/>
              </a:spcAft>
              <a:buSzPts val="2400"/>
              <a:buNone/>
              <a:defRPr sz="2400"/>
            </a:lvl7pPr>
            <a:lvl8pPr lvl="7" algn="ctr" rtl="0">
              <a:spcBef>
                <a:spcPts val="0"/>
              </a:spcBef>
              <a:spcAft>
                <a:spcPts val="0"/>
              </a:spcAft>
              <a:buSzPts val="2400"/>
              <a:buNone/>
              <a:defRPr sz="2400"/>
            </a:lvl8pPr>
            <a:lvl9pPr lvl="8" algn="ctr" rtl="0">
              <a:spcBef>
                <a:spcPts val="0"/>
              </a:spcBef>
              <a:spcAft>
                <a:spcPts val="0"/>
              </a:spcAft>
              <a:buSzPts val="2400"/>
              <a:buNone/>
              <a:defRPr sz="2400"/>
            </a:lvl9pPr>
          </a:lstStyle>
          <a:p>
            <a:endParaRPr/>
          </a:p>
        </p:txBody>
      </p:sp>
      <p:sp>
        <p:nvSpPr>
          <p:cNvPr id="71" name="Google Shape;71;p13"/>
          <p:cNvSpPr txBox="1">
            <a:spLocks noGrp="1"/>
          </p:cNvSpPr>
          <p:nvPr>
            <p:ph type="subTitle" idx="14"/>
          </p:nvPr>
        </p:nvSpPr>
        <p:spPr>
          <a:xfrm>
            <a:off x="3442327" y="3945148"/>
            <a:ext cx="2240100" cy="7944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sz="1400"/>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72" name="Google Shape;72;p13"/>
          <p:cNvSpPr txBox="1">
            <a:spLocks noGrp="1"/>
          </p:cNvSpPr>
          <p:nvPr>
            <p:ph type="title" idx="15" hasCustomPrompt="1"/>
          </p:nvPr>
        </p:nvSpPr>
        <p:spPr>
          <a:xfrm>
            <a:off x="3442327" y="3012050"/>
            <a:ext cx="2240100" cy="6588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5000"/>
              <a:buNone/>
              <a:defRPr sz="4000"/>
            </a:lvl1pPr>
            <a:lvl2pPr lvl="1" algn="ctr" rtl="0">
              <a:spcBef>
                <a:spcPts val="0"/>
              </a:spcBef>
              <a:spcAft>
                <a:spcPts val="0"/>
              </a:spcAft>
              <a:buSzPts val="5000"/>
              <a:buNone/>
              <a:defRPr sz="5000"/>
            </a:lvl2pPr>
            <a:lvl3pPr lvl="2" algn="ctr" rtl="0">
              <a:spcBef>
                <a:spcPts val="0"/>
              </a:spcBef>
              <a:spcAft>
                <a:spcPts val="0"/>
              </a:spcAft>
              <a:buSzPts val="5000"/>
              <a:buNone/>
              <a:defRPr sz="5000"/>
            </a:lvl3pPr>
            <a:lvl4pPr lvl="3" algn="ctr" rtl="0">
              <a:spcBef>
                <a:spcPts val="0"/>
              </a:spcBef>
              <a:spcAft>
                <a:spcPts val="0"/>
              </a:spcAft>
              <a:buSzPts val="5000"/>
              <a:buNone/>
              <a:defRPr sz="5000"/>
            </a:lvl4pPr>
            <a:lvl5pPr lvl="4" algn="ctr" rtl="0">
              <a:spcBef>
                <a:spcPts val="0"/>
              </a:spcBef>
              <a:spcAft>
                <a:spcPts val="0"/>
              </a:spcAft>
              <a:buSzPts val="5000"/>
              <a:buNone/>
              <a:defRPr sz="5000"/>
            </a:lvl5pPr>
            <a:lvl6pPr lvl="5" algn="ctr" rtl="0">
              <a:spcBef>
                <a:spcPts val="0"/>
              </a:spcBef>
              <a:spcAft>
                <a:spcPts val="0"/>
              </a:spcAft>
              <a:buSzPts val="5000"/>
              <a:buNone/>
              <a:defRPr sz="5000"/>
            </a:lvl6pPr>
            <a:lvl7pPr lvl="6" algn="ctr" rtl="0">
              <a:spcBef>
                <a:spcPts val="0"/>
              </a:spcBef>
              <a:spcAft>
                <a:spcPts val="0"/>
              </a:spcAft>
              <a:buSzPts val="5000"/>
              <a:buNone/>
              <a:defRPr sz="5000"/>
            </a:lvl7pPr>
            <a:lvl8pPr lvl="7" algn="ctr" rtl="0">
              <a:spcBef>
                <a:spcPts val="0"/>
              </a:spcBef>
              <a:spcAft>
                <a:spcPts val="0"/>
              </a:spcAft>
              <a:buSzPts val="5000"/>
              <a:buNone/>
              <a:defRPr sz="5000"/>
            </a:lvl8pPr>
            <a:lvl9pPr lvl="8" algn="ctr" rtl="0">
              <a:spcBef>
                <a:spcPts val="0"/>
              </a:spcBef>
              <a:spcAft>
                <a:spcPts val="0"/>
              </a:spcAft>
              <a:buSzPts val="5000"/>
              <a:buNone/>
              <a:defRPr sz="5000"/>
            </a:lvl9pPr>
          </a:lstStyle>
          <a:p>
            <a:r>
              <a:t>xx%</a:t>
            </a:r>
          </a:p>
        </p:txBody>
      </p:sp>
      <p:sp>
        <p:nvSpPr>
          <p:cNvPr id="73" name="Google Shape;73;p13"/>
          <p:cNvSpPr txBox="1">
            <a:spLocks noGrp="1"/>
          </p:cNvSpPr>
          <p:nvPr>
            <p:ph type="title" idx="16"/>
          </p:nvPr>
        </p:nvSpPr>
        <p:spPr>
          <a:xfrm>
            <a:off x="5682425" y="1826175"/>
            <a:ext cx="2409900" cy="4428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2400"/>
              <a:buNone/>
              <a:defRPr sz="1600"/>
            </a:lvl1pPr>
            <a:lvl2pPr lvl="1" algn="ctr" rtl="0">
              <a:spcBef>
                <a:spcPts val="0"/>
              </a:spcBef>
              <a:spcAft>
                <a:spcPts val="0"/>
              </a:spcAft>
              <a:buSzPts val="2400"/>
              <a:buNone/>
              <a:defRPr sz="2400"/>
            </a:lvl2pPr>
            <a:lvl3pPr lvl="2" algn="ctr" rtl="0">
              <a:spcBef>
                <a:spcPts val="0"/>
              </a:spcBef>
              <a:spcAft>
                <a:spcPts val="0"/>
              </a:spcAft>
              <a:buSzPts val="2400"/>
              <a:buNone/>
              <a:defRPr sz="2400"/>
            </a:lvl3pPr>
            <a:lvl4pPr lvl="3" algn="ctr" rtl="0">
              <a:spcBef>
                <a:spcPts val="0"/>
              </a:spcBef>
              <a:spcAft>
                <a:spcPts val="0"/>
              </a:spcAft>
              <a:buSzPts val="2400"/>
              <a:buNone/>
              <a:defRPr sz="2400"/>
            </a:lvl4pPr>
            <a:lvl5pPr lvl="4" algn="ctr" rtl="0">
              <a:spcBef>
                <a:spcPts val="0"/>
              </a:spcBef>
              <a:spcAft>
                <a:spcPts val="0"/>
              </a:spcAft>
              <a:buSzPts val="2400"/>
              <a:buNone/>
              <a:defRPr sz="2400"/>
            </a:lvl5pPr>
            <a:lvl6pPr lvl="5" algn="ctr" rtl="0">
              <a:spcBef>
                <a:spcPts val="0"/>
              </a:spcBef>
              <a:spcAft>
                <a:spcPts val="0"/>
              </a:spcAft>
              <a:buSzPts val="2400"/>
              <a:buNone/>
              <a:defRPr sz="2400"/>
            </a:lvl6pPr>
            <a:lvl7pPr lvl="6" algn="ctr" rtl="0">
              <a:spcBef>
                <a:spcPts val="0"/>
              </a:spcBef>
              <a:spcAft>
                <a:spcPts val="0"/>
              </a:spcAft>
              <a:buSzPts val="2400"/>
              <a:buNone/>
              <a:defRPr sz="2400"/>
            </a:lvl7pPr>
            <a:lvl8pPr lvl="7" algn="ctr" rtl="0">
              <a:spcBef>
                <a:spcPts val="0"/>
              </a:spcBef>
              <a:spcAft>
                <a:spcPts val="0"/>
              </a:spcAft>
              <a:buSzPts val="2400"/>
              <a:buNone/>
              <a:defRPr sz="2400"/>
            </a:lvl8pPr>
            <a:lvl9pPr lvl="8" algn="ctr" rtl="0">
              <a:spcBef>
                <a:spcPts val="0"/>
              </a:spcBef>
              <a:spcAft>
                <a:spcPts val="0"/>
              </a:spcAft>
              <a:buSzPts val="2400"/>
              <a:buNone/>
              <a:defRPr sz="2400"/>
            </a:lvl9pPr>
          </a:lstStyle>
          <a:p>
            <a:endParaRPr/>
          </a:p>
        </p:txBody>
      </p:sp>
      <p:sp>
        <p:nvSpPr>
          <p:cNvPr id="74" name="Google Shape;74;p13"/>
          <p:cNvSpPr txBox="1">
            <a:spLocks noGrp="1"/>
          </p:cNvSpPr>
          <p:nvPr>
            <p:ph type="subTitle" idx="17"/>
          </p:nvPr>
        </p:nvSpPr>
        <p:spPr>
          <a:xfrm>
            <a:off x="5768952" y="2161277"/>
            <a:ext cx="2240100" cy="6909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sz="1400"/>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75" name="Google Shape;75;p13"/>
          <p:cNvSpPr txBox="1">
            <a:spLocks noGrp="1"/>
          </p:cNvSpPr>
          <p:nvPr>
            <p:ph type="title" idx="18" hasCustomPrompt="1"/>
          </p:nvPr>
        </p:nvSpPr>
        <p:spPr>
          <a:xfrm>
            <a:off x="5768951" y="1264506"/>
            <a:ext cx="2240100" cy="6618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5000"/>
              <a:buNone/>
              <a:defRPr sz="4000"/>
            </a:lvl1pPr>
            <a:lvl2pPr lvl="1" algn="ctr" rtl="0">
              <a:spcBef>
                <a:spcPts val="0"/>
              </a:spcBef>
              <a:spcAft>
                <a:spcPts val="0"/>
              </a:spcAft>
              <a:buSzPts val="5000"/>
              <a:buNone/>
              <a:defRPr sz="5000"/>
            </a:lvl2pPr>
            <a:lvl3pPr lvl="2" algn="ctr" rtl="0">
              <a:spcBef>
                <a:spcPts val="0"/>
              </a:spcBef>
              <a:spcAft>
                <a:spcPts val="0"/>
              </a:spcAft>
              <a:buSzPts val="5000"/>
              <a:buNone/>
              <a:defRPr sz="5000"/>
            </a:lvl3pPr>
            <a:lvl4pPr lvl="3" algn="ctr" rtl="0">
              <a:spcBef>
                <a:spcPts val="0"/>
              </a:spcBef>
              <a:spcAft>
                <a:spcPts val="0"/>
              </a:spcAft>
              <a:buSzPts val="5000"/>
              <a:buNone/>
              <a:defRPr sz="5000"/>
            </a:lvl4pPr>
            <a:lvl5pPr lvl="4" algn="ctr" rtl="0">
              <a:spcBef>
                <a:spcPts val="0"/>
              </a:spcBef>
              <a:spcAft>
                <a:spcPts val="0"/>
              </a:spcAft>
              <a:buSzPts val="5000"/>
              <a:buNone/>
              <a:defRPr sz="5000"/>
            </a:lvl5pPr>
            <a:lvl6pPr lvl="5" algn="ctr" rtl="0">
              <a:spcBef>
                <a:spcPts val="0"/>
              </a:spcBef>
              <a:spcAft>
                <a:spcPts val="0"/>
              </a:spcAft>
              <a:buSzPts val="5000"/>
              <a:buNone/>
              <a:defRPr sz="5000"/>
            </a:lvl6pPr>
            <a:lvl7pPr lvl="6" algn="ctr" rtl="0">
              <a:spcBef>
                <a:spcPts val="0"/>
              </a:spcBef>
              <a:spcAft>
                <a:spcPts val="0"/>
              </a:spcAft>
              <a:buSzPts val="5000"/>
              <a:buNone/>
              <a:defRPr sz="5000"/>
            </a:lvl7pPr>
            <a:lvl8pPr lvl="7" algn="ctr" rtl="0">
              <a:spcBef>
                <a:spcPts val="0"/>
              </a:spcBef>
              <a:spcAft>
                <a:spcPts val="0"/>
              </a:spcAft>
              <a:buSzPts val="5000"/>
              <a:buNone/>
              <a:defRPr sz="5000"/>
            </a:lvl8pPr>
            <a:lvl9pPr lvl="8" algn="ctr" rtl="0">
              <a:spcBef>
                <a:spcPts val="0"/>
              </a:spcBef>
              <a:spcAft>
                <a:spcPts val="0"/>
              </a:spcAft>
              <a:buSzPts val="5000"/>
              <a:buNone/>
              <a:defRPr sz="5000"/>
            </a:lvl9pPr>
          </a:lstStyle>
          <a:p>
            <a:r>
              <a:t>xx%</a:t>
            </a:r>
          </a:p>
        </p:txBody>
      </p:sp>
      <p:sp>
        <p:nvSpPr>
          <p:cNvPr id="76" name="Google Shape;76;p13"/>
          <p:cNvSpPr txBox="1">
            <a:spLocks noGrp="1"/>
          </p:cNvSpPr>
          <p:nvPr>
            <p:ph type="title" idx="19"/>
          </p:nvPr>
        </p:nvSpPr>
        <p:spPr>
          <a:xfrm>
            <a:off x="5768952" y="3602543"/>
            <a:ext cx="2240100" cy="4428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2400"/>
              <a:buNone/>
              <a:defRPr sz="1600"/>
            </a:lvl1pPr>
            <a:lvl2pPr lvl="1" algn="ctr" rtl="0">
              <a:spcBef>
                <a:spcPts val="0"/>
              </a:spcBef>
              <a:spcAft>
                <a:spcPts val="0"/>
              </a:spcAft>
              <a:buSzPts val="2400"/>
              <a:buNone/>
              <a:defRPr sz="2400"/>
            </a:lvl2pPr>
            <a:lvl3pPr lvl="2" algn="ctr" rtl="0">
              <a:spcBef>
                <a:spcPts val="0"/>
              </a:spcBef>
              <a:spcAft>
                <a:spcPts val="0"/>
              </a:spcAft>
              <a:buSzPts val="2400"/>
              <a:buNone/>
              <a:defRPr sz="2400"/>
            </a:lvl3pPr>
            <a:lvl4pPr lvl="3" algn="ctr" rtl="0">
              <a:spcBef>
                <a:spcPts val="0"/>
              </a:spcBef>
              <a:spcAft>
                <a:spcPts val="0"/>
              </a:spcAft>
              <a:buSzPts val="2400"/>
              <a:buNone/>
              <a:defRPr sz="2400"/>
            </a:lvl4pPr>
            <a:lvl5pPr lvl="4" algn="ctr" rtl="0">
              <a:spcBef>
                <a:spcPts val="0"/>
              </a:spcBef>
              <a:spcAft>
                <a:spcPts val="0"/>
              </a:spcAft>
              <a:buSzPts val="2400"/>
              <a:buNone/>
              <a:defRPr sz="2400"/>
            </a:lvl5pPr>
            <a:lvl6pPr lvl="5" algn="ctr" rtl="0">
              <a:spcBef>
                <a:spcPts val="0"/>
              </a:spcBef>
              <a:spcAft>
                <a:spcPts val="0"/>
              </a:spcAft>
              <a:buSzPts val="2400"/>
              <a:buNone/>
              <a:defRPr sz="2400"/>
            </a:lvl6pPr>
            <a:lvl7pPr lvl="6" algn="ctr" rtl="0">
              <a:spcBef>
                <a:spcPts val="0"/>
              </a:spcBef>
              <a:spcAft>
                <a:spcPts val="0"/>
              </a:spcAft>
              <a:buSzPts val="2400"/>
              <a:buNone/>
              <a:defRPr sz="2400"/>
            </a:lvl7pPr>
            <a:lvl8pPr lvl="7" algn="ctr" rtl="0">
              <a:spcBef>
                <a:spcPts val="0"/>
              </a:spcBef>
              <a:spcAft>
                <a:spcPts val="0"/>
              </a:spcAft>
              <a:buSzPts val="2400"/>
              <a:buNone/>
              <a:defRPr sz="2400"/>
            </a:lvl8pPr>
            <a:lvl9pPr lvl="8" algn="ctr" rtl="0">
              <a:spcBef>
                <a:spcPts val="0"/>
              </a:spcBef>
              <a:spcAft>
                <a:spcPts val="0"/>
              </a:spcAft>
              <a:buSzPts val="2400"/>
              <a:buNone/>
              <a:defRPr sz="2400"/>
            </a:lvl9pPr>
          </a:lstStyle>
          <a:p>
            <a:endParaRPr/>
          </a:p>
        </p:txBody>
      </p:sp>
      <p:sp>
        <p:nvSpPr>
          <p:cNvPr id="77" name="Google Shape;77;p13"/>
          <p:cNvSpPr txBox="1">
            <a:spLocks noGrp="1"/>
          </p:cNvSpPr>
          <p:nvPr>
            <p:ph type="subTitle" idx="20"/>
          </p:nvPr>
        </p:nvSpPr>
        <p:spPr>
          <a:xfrm>
            <a:off x="5768952" y="3937632"/>
            <a:ext cx="2240100" cy="7944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sz="1400"/>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78" name="Google Shape;78;p13"/>
          <p:cNvSpPr txBox="1">
            <a:spLocks noGrp="1"/>
          </p:cNvSpPr>
          <p:nvPr>
            <p:ph type="title" idx="21" hasCustomPrompt="1"/>
          </p:nvPr>
        </p:nvSpPr>
        <p:spPr>
          <a:xfrm>
            <a:off x="5768951" y="3039614"/>
            <a:ext cx="2240100" cy="6342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5000"/>
              <a:buNone/>
              <a:defRPr sz="4000"/>
            </a:lvl1pPr>
            <a:lvl2pPr lvl="1" algn="ctr" rtl="0">
              <a:spcBef>
                <a:spcPts val="0"/>
              </a:spcBef>
              <a:spcAft>
                <a:spcPts val="0"/>
              </a:spcAft>
              <a:buSzPts val="5000"/>
              <a:buNone/>
              <a:defRPr sz="5000"/>
            </a:lvl2pPr>
            <a:lvl3pPr lvl="2" algn="ctr" rtl="0">
              <a:spcBef>
                <a:spcPts val="0"/>
              </a:spcBef>
              <a:spcAft>
                <a:spcPts val="0"/>
              </a:spcAft>
              <a:buSzPts val="5000"/>
              <a:buNone/>
              <a:defRPr sz="5000"/>
            </a:lvl3pPr>
            <a:lvl4pPr lvl="3" algn="ctr" rtl="0">
              <a:spcBef>
                <a:spcPts val="0"/>
              </a:spcBef>
              <a:spcAft>
                <a:spcPts val="0"/>
              </a:spcAft>
              <a:buSzPts val="5000"/>
              <a:buNone/>
              <a:defRPr sz="5000"/>
            </a:lvl4pPr>
            <a:lvl5pPr lvl="4" algn="ctr" rtl="0">
              <a:spcBef>
                <a:spcPts val="0"/>
              </a:spcBef>
              <a:spcAft>
                <a:spcPts val="0"/>
              </a:spcAft>
              <a:buSzPts val="5000"/>
              <a:buNone/>
              <a:defRPr sz="5000"/>
            </a:lvl5pPr>
            <a:lvl6pPr lvl="5" algn="ctr" rtl="0">
              <a:spcBef>
                <a:spcPts val="0"/>
              </a:spcBef>
              <a:spcAft>
                <a:spcPts val="0"/>
              </a:spcAft>
              <a:buSzPts val="5000"/>
              <a:buNone/>
              <a:defRPr sz="5000"/>
            </a:lvl6pPr>
            <a:lvl7pPr lvl="6" algn="ctr" rtl="0">
              <a:spcBef>
                <a:spcPts val="0"/>
              </a:spcBef>
              <a:spcAft>
                <a:spcPts val="0"/>
              </a:spcAft>
              <a:buSzPts val="5000"/>
              <a:buNone/>
              <a:defRPr sz="5000"/>
            </a:lvl7pPr>
            <a:lvl8pPr lvl="7" algn="ctr" rtl="0">
              <a:spcBef>
                <a:spcPts val="0"/>
              </a:spcBef>
              <a:spcAft>
                <a:spcPts val="0"/>
              </a:spcAft>
              <a:buSzPts val="5000"/>
              <a:buNone/>
              <a:defRPr sz="5000"/>
            </a:lvl8pPr>
            <a:lvl9pPr lvl="8" algn="ctr" rtl="0">
              <a:spcBef>
                <a:spcPts val="0"/>
              </a:spcBef>
              <a:spcAft>
                <a:spcPts val="0"/>
              </a:spcAft>
              <a:buSzPts val="5000"/>
              <a:buNone/>
              <a:defRPr sz="5000"/>
            </a:lvl9pPr>
          </a:lstStyle>
          <a:p>
            <a:r>
              <a:t>xx%</a:t>
            </a:r>
          </a:p>
        </p:txBody>
      </p:sp>
      <p:sp>
        <p:nvSpPr>
          <p:cNvPr id="79" name="Google Shape;79;p13"/>
          <p:cNvSpPr/>
          <p:nvPr/>
        </p:nvSpPr>
        <p:spPr>
          <a:xfrm>
            <a:off x="1715088" y="2937001"/>
            <a:ext cx="1316596" cy="687324"/>
          </a:xfrm>
          <a:custGeom>
            <a:avLst/>
            <a:gdLst/>
            <a:ahLst/>
            <a:cxnLst/>
            <a:rect l="l" t="t" r="r" b="b"/>
            <a:pathLst>
              <a:path w="43850" h="20955" extrusionOk="0">
                <a:moveTo>
                  <a:pt x="35868" y="1"/>
                </a:moveTo>
                <a:cubicBezTo>
                  <a:pt x="33099" y="1"/>
                  <a:pt x="29407" y="1533"/>
                  <a:pt x="25541" y="5166"/>
                </a:cubicBezTo>
                <a:cubicBezTo>
                  <a:pt x="22783" y="7783"/>
                  <a:pt x="17994" y="8281"/>
                  <a:pt x="14745" y="8281"/>
                </a:cubicBezTo>
                <a:cubicBezTo>
                  <a:pt x="12746" y="8281"/>
                  <a:pt x="11330" y="8093"/>
                  <a:pt x="11330" y="8093"/>
                </a:cubicBezTo>
                <a:cubicBezTo>
                  <a:pt x="10126" y="7944"/>
                  <a:pt x="9040" y="7874"/>
                  <a:pt x="8063" y="7874"/>
                </a:cubicBezTo>
                <a:cubicBezTo>
                  <a:pt x="1782" y="7874"/>
                  <a:pt x="1" y="10760"/>
                  <a:pt x="338" y="14109"/>
                </a:cubicBezTo>
                <a:cubicBezTo>
                  <a:pt x="687" y="17299"/>
                  <a:pt x="7181" y="20954"/>
                  <a:pt x="15993" y="20954"/>
                </a:cubicBezTo>
                <a:cubicBezTo>
                  <a:pt x="17869" y="20954"/>
                  <a:pt x="19850" y="20789"/>
                  <a:pt x="21899" y="20418"/>
                </a:cubicBezTo>
                <a:cubicBezTo>
                  <a:pt x="35297" y="17979"/>
                  <a:pt x="43850" y="7800"/>
                  <a:pt x="39980" y="1914"/>
                </a:cubicBezTo>
                <a:cubicBezTo>
                  <a:pt x="39181" y="696"/>
                  <a:pt x="37734" y="1"/>
                  <a:pt x="35868" y="1"/>
                </a:cubicBezTo>
                <a:close/>
              </a:path>
            </a:pathLst>
          </a:custGeom>
          <a:solidFill>
            <a:srgbClr val="8FCEF9">
              <a:alpha val="607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 name="Google Shape;80;p13"/>
          <p:cNvSpPr/>
          <p:nvPr/>
        </p:nvSpPr>
        <p:spPr>
          <a:xfrm>
            <a:off x="1597513" y="1163661"/>
            <a:ext cx="1316596" cy="736673"/>
          </a:xfrm>
          <a:custGeom>
            <a:avLst/>
            <a:gdLst/>
            <a:ahLst/>
            <a:cxnLst/>
            <a:rect l="l" t="t" r="r" b="b"/>
            <a:pathLst>
              <a:path w="43850" h="20955" extrusionOk="0">
                <a:moveTo>
                  <a:pt x="35868" y="1"/>
                </a:moveTo>
                <a:cubicBezTo>
                  <a:pt x="33099" y="1"/>
                  <a:pt x="29407" y="1533"/>
                  <a:pt x="25541" y="5166"/>
                </a:cubicBezTo>
                <a:cubicBezTo>
                  <a:pt x="22783" y="7783"/>
                  <a:pt x="17994" y="8281"/>
                  <a:pt x="14745" y="8281"/>
                </a:cubicBezTo>
                <a:cubicBezTo>
                  <a:pt x="12746" y="8281"/>
                  <a:pt x="11330" y="8093"/>
                  <a:pt x="11330" y="8093"/>
                </a:cubicBezTo>
                <a:cubicBezTo>
                  <a:pt x="10126" y="7944"/>
                  <a:pt x="9040" y="7874"/>
                  <a:pt x="8063" y="7874"/>
                </a:cubicBezTo>
                <a:cubicBezTo>
                  <a:pt x="1782" y="7874"/>
                  <a:pt x="1" y="10760"/>
                  <a:pt x="338" y="14109"/>
                </a:cubicBezTo>
                <a:cubicBezTo>
                  <a:pt x="687" y="17299"/>
                  <a:pt x="7181" y="20954"/>
                  <a:pt x="15993" y="20954"/>
                </a:cubicBezTo>
                <a:cubicBezTo>
                  <a:pt x="17869" y="20954"/>
                  <a:pt x="19850" y="20789"/>
                  <a:pt x="21899" y="20418"/>
                </a:cubicBezTo>
                <a:cubicBezTo>
                  <a:pt x="35297" y="17979"/>
                  <a:pt x="43850" y="7800"/>
                  <a:pt x="39980" y="1914"/>
                </a:cubicBezTo>
                <a:cubicBezTo>
                  <a:pt x="39181" y="696"/>
                  <a:pt x="37734" y="1"/>
                  <a:pt x="35868" y="1"/>
                </a:cubicBezTo>
                <a:close/>
              </a:path>
            </a:pathLst>
          </a:custGeom>
          <a:solidFill>
            <a:srgbClr val="8FCEF9">
              <a:alpha val="607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 name="Google Shape;81;p13"/>
          <p:cNvSpPr/>
          <p:nvPr/>
        </p:nvSpPr>
        <p:spPr>
          <a:xfrm>
            <a:off x="3903264" y="1170188"/>
            <a:ext cx="1316596" cy="736673"/>
          </a:xfrm>
          <a:custGeom>
            <a:avLst/>
            <a:gdLst/>
            <a:ahLst/>
            <a:cxnLst/>
            <a:rect l="l" t="t" r="r" b="b"/>
            <a:pathLst>
              <a:path w="43850" h="20955" extrusionOk="0">
                <a:moveTo>
                  <a:pt x="35868" y="1"/>
                </a:moveTo>
                <a:cubicBezTo>
                  <a:pt x="33099" y="1"/>
                  <a:pt x="29407" y="1533"/>
                  <a:pt x="25541" y="5166"/>
                </a:cubicBezTo>
                <a:cubicBezTo>
                  <a:pt x="22783" y="7783"/>
                  <a:pt x="17994" y="8281"/>
                  <a:pt x="14745" y="8281"/>
                </a:cubicBezTo>
                <a:cubicBezTo>
                  <a:pt x="12746" y="8281"/>
                  <a:pt x="11330" y="8093"/>
                  <a:pt x="11330" y="8093"/>
                </a:cubicBezTo>
                <a:cubicBezTo>
                  <a:pt x="10126" y="7944"/>
                  <a:pt x="9040" y="7874"/>
                  <a:pt x="8063" y="7874"/>
                </a:cubicBezTo>
                <a:cubicBezTo>
                  <a:pt x="1782" y="7874"/>
                  <a:pt x="1" y="10760"/>
                  <a:pt x="338" y="14109"/>
                </a:cubicBezTo>
                <a:cubicBezTo>
                  <a:pt x="687" y="17299"/>
                  <a:pt x="7181" y="20954"/>
                  <a:pt x="15993" y="20954"/>
                </a:cubicBezTo>
                <a:cubicBezTo>
                  <a:pt x="17869" y="20954"/>
                  <a:pt x="19850" y="20789"/>
                  <a:pt x="21899" y="20418"/>
                </a:cubicBezTo>
                <a:cubicBezTo>
                  <a:pt x="35297" y="17979"/>
                  <a:pt x="43850" y="7800"/>
                  <a:pt x="39980" y="1914"/>
                </a:cubicBezTo>
                <a:cubicBezTo>
                  <a:pt x="39181" y="696"/>
                  <a:pt x="37734" y="1"/>
                  <a:pt x="35868" y="1"/>
                </a:cubicBezTo>
                <a:close/>
              </a:path>
            </a:pathLst>
          </a:custGeom>
          <a:solidFill>
            <a:srgbClr val="8FCEF9">
              <a:alpha val="607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 name="Google Shape;82;p13"/>
          <p:cNvSpPr/>
          <p:nvPr/>
        </p:nvSpPr>
        <p:spPr>
          <a:xfrm>
            <a:off x="4056539" y="2937001"/>
            <a:ext cx="1316596" cy="687324"/>
          </a:xfrm>
          <a:custGeom>
            <a:avLst/>
            <a:gdLst/>
            <a:ahLst/>
            <a:cxnLst/>
            <a:rect l="l" t="t" r="r" b="b"/>
            <a:pathLst>
              <a:path w="43850" h="20955" extrusionOk="0">
                <a:moveTo>
                  <a:pt x="35868" y="1"/>
                </a:moveTo>
                <a:cubicBezTo>
                  <a:pt x="33099" y="1"/>
                  <a:pt x="29407" y="1533"/>
                  <a:pt x="25541" y="5166"/>
                </a:cubicBezTo>
                <a:cubicBezTo>
                  <a:pt x="22783" y="7783"/>
                  <a:pt x="17994" y="8281"/>
                  <a:pt x="14745" y="8281"/>
                </a:cubicBezTo>
                <a:cubicBezTo>
                  <a:pt x="12746" y="8281"/>
                  <a:pt x="11330" y="8093"/>
                  <a:pt x="11330" y="8093"/>
                </a:cubicBezTo>
                <a:cubicBezTo>
                  <a:pt x="10126" y="7944"/>
                  <a:pt x="9040" y="7874"/>
                  <a:pt x="8063" y="7874"/>
                </a:cubicBezTo>
                <a:cubicBezTo>
                  <a:pt x="1782" y="7874"/>
                  <a:pt x="1" y="10760"/>
                  <a:pt x="338" y="14109"/>
                </a:cubicBezTo>
                <a:cubicBezTo>
                  <a:pt x="687" y="17299"/>
                  <a:pt x="7181" y="20954"/>
                  <a:pt x="15993" y="20954"/>
                </a:cubicBezTo>
                <a:cubicBezTo>
                  <a:pt x="17869" y="20954"/>
                  <a:pt x="19850" y="20789"/>
                  <a:pt x="21899" y="20418"/>
                </a:cubicBezTo>
                <a:cubicBezTo>
                  <a:pt x="35297" y="17979"/>
                  <a:pt x="43850" y="7800"/>
                  <a:pt x="39980" y="1914"/>
                </a:cubicBezTo>
                <a:cubicBezTo>
                  <a:pt x="39181" y="696"/>
                  <a:pt x="37734" y="1"/>
                  <a:pt x="35868" y="1"/>
                </a:cubicBezTo>
                <a:close/>
              </a:path>
            </a:pathLst>
          </a:custGeom>
          <a:solidFill>
            <a:srgbClr val="8FCEF9">
              <a:alpha val="607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 name="Google Shape;83;p13"/>
          <p:cNvSpPr/>
          <p:nvPr/>
        </p:nvSpPr>
        <p:spPr>
          <a:xfrm>
            <a:off x="6295140" y="2937001"/>
            <a:ext cx="1316596" cy="687324"/>
          </a:xfrm>
          <a:custGeom>
            <a:avLst/>
            <a:gdLst/>
            <a:ahLst/>
            <a:cxnLst/>
            <a:rect l="l" t="t" r="r" b="b"/>
            <a:pathLst>
              <a:path w="43850" h="20955" extrusionOk="0">
                <a:moveTo>
                  <a:pt x="35868" y="1"/>
                </a:moveTo>
                <a:cubicBezTo>
                  <a:pt x="33099" y="1"/>
                  <a:pt x="29407" y="1533"/>
                  <a:pt x="25541" y="5166"/>
                </a:cubicBezTo>
                <a:cubicBezTo>
                  <a:pt x="22783" y="7783"/>
                  <a:pt x="17994" y="8281"/>
                  <a:pt x="14745" y="8281"/>
                </a:cubicBezTo>
                <a:cubicBezTo>
                  <a:pt x="12746" y="8281"/>
                  <a:pt x="11330" y="8093"/>
                  <a:pt x="11330" y="8093"/>
                </a:cubicBezTo>
                <a:cubicBezTo>
                  <a:pt x="10126" y="7944"/>
                  <a:pt x="9040" y="7874"/>
                  <a:pt x="8063" y="7874"/>
                </a:cubicBezTo>
                <a:cubicBezTo>
                  <a:pt x="1782" y="7874"/>
                  <a:pt x="1" y="10760"/>
                  <a:pt x="338" y="14109"/>
                </a:cubicBezTo>
                <a:cubicBezTo>
                  <a:pt x="687" y="17299"/>
                  <a:pt x="7181" y="20954"/>
                  <a:pt x="15993" y="20954"/>
                </a:cubicBezTo>
                <a:cubicBezTo>
                  <a:pt x="17869" y="20954"/>
                  <a:pt x="19850" y="20789"/>
                  <a:pt x="21899" y="20418"/>
                </a:cubicBezTo>
                <a:cubicBezTo>
                  <a:pt x="35297" y="17979"/>
                  <a:pt x="43850" y="7800"/>
                  <a:pt x="39980" y="1914"/>
                </a:cubicBezTo>
                <a:cubicBezTo>
                  <a:pt x="39181" y="696"/>
                  <a:pt x="37734" y="1"/>
                  <a:pt x="35868" y="1"/>
                </a:cubicBezTo>
                <a:close/>
              </a:path>
            </a:pathLst>
          </a:custGeom>
          <a:solidFill>
            <a:srgbClr val="8FCEF9">
              <a:alpha val="607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 name="Google Shape;84;p13"/>
          <p:cNvSpPr/>
          <p:nvPr/>
        </p:nvSpPr>
        <p:spPr>
          <a:xfrm>
            <a:off x="6229890" y="1163661"/>
            <a:ext cx="1316596" cy="736673"/>
          </a:xfrm>
          <a:custGeom>
            <a:avLst/>
            <a:gdLst/>
            <a:ahLst/>
            <a:cxnLst/>
            <a:rect l="l" t="t" r="r" b="b"/>
            <a:pathLst>
              <a:path w="43850" h="20955" extrusionOk="0">
                <a:moveTo>
                  <a:pt x="35868" y="1"/>
                </a:moveTo>
                <a:cubicBezTo>
                  <a:pt x="33099" y="1"/>
                  <a:pt x="29407" y="1533"/>
                  <a:pt x="25541" y="5166"/>
                </a:cubicBezTo>
                <a:cubicBezTo>
                  <a:pt x="22783" y="7783"/>
                  <a:pt x="17994" y="8281"/>
                  <a:pt x="14745" y="8281"/>
                </a:cubicBezTo>
                <a:cubicBezTo>
                  <a:pt x="12746" y="8281"/>
                  <a:pt x="11330" y="8093"/>
                  <a:pt x="11330" y="8093"/>
                </a:cubicBezTo>
                <a:cubicBezTo>
                  <a:pt x="10126" y="7944"/>
                  <a:pt x="9040" y="7874"/>
                  <a:pt x="8063" y="7874"/>
                </a:cubicBezTo>
                <a:cubicBezTo>
                  <a:pt x="1782" y="7874"/>
                  <a:pt x="1" y="10760"/>
                  <a:pt x="338" y="14109"/>
                </a:cubicBezTo>
                <a:cubicBezTo>
                  <a:pt x="687" y="17299"/>
                  <a:pt x="7181" y="20954"/>
                  <a:pt x="15993" y="20954"/>
                </a:cubicBezTo>
                <a:cubicBezTo>
                  <a:pt x="17869" y="20954"/>
                  <a:pt x="19850" y="20789"/>
                  <a:pt x="21899" y="20418"/>
                </a:cubicBezTo>
                <a:cubicBezTo>
                  <a:pt x="35297" y="17979"/>
                  <a:pt x="43850" y="7800"/>
                  <a:pt x="39980" y="1914"/>
                </a:cubicBezTo>
                <a:cubicBezTo>
                  <a:pt x="39181" y="696"/>
                  <a:pt x="37734" y="1"/>
                  <a:pt x="35868" y="1"/>
                </a:cubicBezTo>
                <a:close/>
              </a:path>
            </a:pathLst>
          </a:custGeom>
          <a:solidFill>
            <a:srgbClr val="8FCEF9">
              <a:alpha val="607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1">
  <p:cSld name="CUSTOM_1">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a:xfrm>
            <a:off x="457200" y="445025"/>
            <a:ext cx="8229600" cy="572700"/>
          </a:xfrm>
          <a:prstGeom prst="rect">
            <a:avLst/>
          </a:prstGeom>
        </p:spPr>
        <p:txBody>
          <a:bodyPr spcFirstLastPara="1" wrap="square" lIns="91425" tIns="91425" rIns="91425" bIns="91425" anchor="t" anchorCtr="0">
            <a:noAutofit/>
          </a:bodyPr>
          <a:lstStyle>
            <a:lvl1pPr lvl="0" algn="ctr">
              <a:spcBef>
                <a:spcPts val="0"/>
              </a:spcBef>
              <a:spcAft>
                <a:spcPts val="0"/>
              </a:spcAft>
              <a:buSzPts val="3000"/>
              <a:buNone/>
              <a:defRPr sz="3000"/>
            </a:lvl1pPr>
            <a:lvl2pPr lvl="1" algn="ctr">
              <a:spcBef>
                <a:spcPts val="0"/>
              </a:spcBef>
              <a:spcAft>
                <a:spcPts val="0"/>
              </a:spcAft>
              <a:buSzPts val="3000"/>
              <a:buFont typeface="Roboto Slab"/>
              <a:buNone/>
              <a:defRPr>
                <a:latin typeface="Roboto Slab"/>
                <a:ea typeface="Roboto Slab"/>
                <a:cs typeface="Roboto Slab"/>
                <a:sym typeface="Roboto Slab"/>
              </a:defRPr>
            </a:lvl2pPr>
            <a:lvl3pPr lvl="2" algn="ctr">
              <a:spcBef>
                <a:spcPts val="0"/>
              </a:spcBef>
              <a:spcAft>
                <a:spcPts val="0"/>
              </a:spcAft>
              <a:buSzPts val="3000"/>
              <a:buFont typeface="Roboto Slab"/>
              <a:buNone/>
              <a:defRPr>
                <a:latin typeface="Roboto Slab"/>
                <a:ea typeface="Roboto Slab"/>
                <a:cs typeface="Roboto Slab"/>
                <a:sym typeface="Roboto Slab"/>
              </a:defRPr>
            </a:lvl3pPr>
            <a:lvl4pPr lvl="3" algn="ctr">
              <a:spcBef>
                <a:spcPts val="0"/>
              </a:spcBef>
              <a:spcAft>
                <a:spcPts val="0"/>
              </a:spcAft>
              <a:buSzPts val="3000"/>
              <a:buFont typeface="Roboto Slab"/>
              <a:buNone/>
              <a:defRPr>
                <a:latin typeface="Roboto Slab"/>
                <a:ea typeface="Roboto Slab"/>
                <a:cs typeface="Roboto Slab"/>
                <a:sym typeface="Roboto Slab"/>
              </a:defRPr>
            </a:lvl4pPr>
            <a:lvl5pPr lvl="4" algn="ctr">
              <a:spcBef>
                <a:spcPts val="0"/>
              </a:spcBef>
              <a:spcAft>
                <a:spcPts val="0"/>
              </a:spcAft>
              <a:buSzPts val="3000"/>
              <a:buFont typeface="Roboto Slab"/>
              <a:buNone/>
              <a:defRPr>
                <a:latin typeface="Roboto Slab"/>
                <a:ea typeface="Roboto Slab"/>
                <a:cs typeface="Roboto Slab"/>
                <a:sym typeface="Roboto Slab"/>
              </a:defRPr>
            </a:lvl5pPr>
            <a:lvl6pPr lvl="5" algn="ctr">
              <a:spcBef>
                <a:spcPts val="0"/>
              </a:spcBef>
              <a:spcAft>
                <a:spcPts val="0"/>
              </a:spcAft>
              <a:buSzPts val="3000"/>
              <a:buFont typeface="Roboto Slab"/>
              <a:buNone/>
              <a:defRPr>
                <a:latin typeface="Roboto Slab"/>
                <a:ea typeface="Roboto Slab"/>
                <a:cs typeface="Roboto Slab"/>
                <a:sym typeface="Roboto Slab"/>
              </a:defRPr>
            </a:lvl6pPr>
            <a:lvl7pPr lvl="6" algn="ctr">
              <a:spcBef>
                <a:spcPts val="0"/>
              </a:spcBef>
              <a:spcAft>
                <a:spcPts val="0"/>
              </a:spcAft>
              <a:buSzPts val="3000"/>
              <a:buFont typeface="Roboto Slab"/>
              <a:buNone/>
              <a:defRPr>
                <a:latin typeface="Roboto Slab"/>
                <a:ea typeface="Roboto Slab"/>
                <a:cs typeface="Roboto Slab"/>
                <a:sym typeface="Roboto Slab"/>
              </a:defRPr>
            </a:lvl7pPr>
            <a:lvl8pPr lvl="7" algn="ctr">
              <a:spcBef>
                <a:spcPts val="0"/>
              </a:spcBef>
              <a:spcAft>
                <a:spcPts val="0"/>
              </a:spcAft>
              <a:buSzPts val="3000"/>
              <a:buFont typeface="Roboto Slab"/>
              <a:buNone/>
              <a:defRPr>
                <a:latin typeface="Roboto Slab"/>
                <a:ea typeface="Roboto Slab"/>
                <a:cs typeface="Roboto Slab"/>
                <a:sym typeface="Roboto Slab"/>
              </a:defRPr>
            </a:lvl8pPr>
            <a:lvl9pPr lvl="8" algn="ctr">
              <a:spcBef>
                <a:spcPts val="0"/>
              </a:spcBef>
              <a:spcAft>
                <a:spcPts val="0"/>
              </a:spcAft>
              <a:buSzPts val="3000"/>
              <a:buFont typeface="Roboto Slab"/>
              <a:buNone/>
              <a:defRPr>
                <a:latin typeface="Roboto Slab"/>
                <a:ea typeface="Roboto Slab"/>
                <a:cs typeface="Roboto Slab"/>
                <a:sym typeface="Roboto Slab"/>
              </a:defRPr>
            </a:lvl9pPr>
          </a:lstStyle>
          <a:p>
            <a:endParaRPr/>
          </a:p>
        </p:txBody>
      </p:sp>
      <p:sp>
        <p:nvSpPr>
          <p:cNvPr id="87" name="Google Shape;87;p14"/>
          <p:cNvSpPr/>
          <p:nvPr/>
        </p:nvSpPr>
        <p:spPr>
          <a:xfrm rot="-7531753">
            <a:off x="-1055188" y="-2420408"/>
            <a:ext cx="4167357" cy="4586370"/>
          </a:xfrm>
          <a:custGeom>
            <a:avLst/>
            <a:gdLst/>
            <a:ahLst/>
            <a:cxnLst/>
            <a:rect l="l" t="t" r="r" b="b"/>
            <a:pathLst>
              <a:path w="75555" h="52006" extrusionOk="0">
                <a:moveTo>
                  <a:pt x="54241" y="0"/>
                </a:moveTo>
                <a:cubicBezTo>
                  <a:pt x="52749" y="0"/>
                  <a:pt x="51267" y="444"/>
                  <a:pt x="50141" y="1404"/>
                </a:cubicBezTo>
                <a:cubicBezTo>
                  <a:pt x="48388" y="2890"/>
                  <a:pt x="47721" y="5341"/>
                  <a:pt x="46019" y="6878"/>
                </a:cubicBezTo>
                <a:cubicBezTo>
                  <a:pt x="44551" y="8198"/>
                  <a:pt x="42477" y="8653"/>
                  <a:pt x="40487" y="8653"/>
                </a:cubicBezTo>
                <a:cubicBezTo>
                  <a:pt x="40421" y="8653"/>
                  <a:pt x="40355" y="8653"/>
                  <a:pt x="40289" y="8652"/>
                </a:cubicBezTo>
                <a:cubicBezTo>
                  <a:pt x="38249" y="8631"/>
                  <a:pt x="36229" y="8190"/>
                  <a:pt x="34189" y="8037"/>
                </a:cubicBezTo>
                <a:cubicBezTo>
                  <a:pt x="33607" y="7992"/>
                  <a:pt x="33023" y="7972"/>
                  <a:pt x="32440" y="7972"/>
                </a:cubicBezTo>
                <a:cubicBezTo>
                  <a:pt x="30868" y="7972"/>
                  <a:pt x="29296" y="8120"/>
                  <a:pt x="27741" y="8344"/>
                </a:cubicBezTo>
                <a:cubicBezTo>
                  <a:pt x="25845" y="8631"/>
                  <a:pt x="23917" y="9041"/>
                  <a:pt x="22287" y="10046"/>
                </a:cubicBezTo>
                <a:cubicBezTo>
                  <a:pt x="20657" y="11051"/>
                  <a:pt x="19335" y="12732"/>
                  <a:pt x="19222" y="14649"/>
                </a:cubicBezTo>
                <a:cubicBezTo>
                  <a:pt x="19099" y="16863"/>
                  <a:pt x="20924" y="18811"/>
                  <a:pt x="20944" y="21025"/>
                </a:cubicBezTo>
                <a:cubicBezTo>
                  <a:pt x="20996" y="26981"/>
                  <a:pt x="16393" y="25649"/>
                  <a:pt x="14168" y="28970"/>
                </a:cubicBezTo>
                <a:cubicBezTo>
                  <a:pt x="12764" y="31082"/>
                  <a:pt x="14496" y="34660"/>
                  <a:pt x="12856" y="37028"/>
                </a:cubicBezTo>
                <a:cubicBezTo>
                  <a:pt x="11236" y="39334"/>
                  <a:pt x="8714" y="38770"/>
                  <a:pt x="6520" y="39755"/>
                </a:cubicBezTo>
                <a:cubicBezTo>
                  <a:pt x="2748" y="41446"/>
                  <a:pt x="1" y="45947"/>
                  <a:pt x="8858" y="45947"/>
                </a:cubicBezTo>
                <a:cubicBezTo>
                  <a:pt x="10769" y="45947"/>
                  <a:pt x="13152" y="45689"/>
                  <a:pt x="15512" y="45689"/>
                </a:cubicBezTo>
                <a:cubicBezTo>
                  <a:pt x="18457" y="45689"/>
                  <a:pt x="21365" y="46090"/>
                  <a:pt x="23271" y="47894"/>
                </a:cubicBezTo>
                <a:cubicBezTo>
                  <a:pt x="24630" y="49179"/>
                  <a:pt x="25735" y="49880"/>
                  <a:pt x="27385" y="49880"/>
                </a:cubicBezTo>
                <a:cubicBezTo>
                  <a:pt x="27777" y="49880"/>
                  <a:pt x="28200" y="49841"/>
                  <a:pt x="28664" y="49760"/>
                </a:cubicBezTo>
                <a:cubicBezTo>
                  <a:pt x="29048" y="49693"/>
                  <a:pt x="29403" y="49663"/>
                  <a:pt x="29736" y="49663"/>
                </a:cubicBezTo>
                <a:cubicBezTo>
                  <a:pt x="32676" y="49663"/>
                  <a:pt x="33835" y="52005"/>
                  <a:pt x="37500" y="52005"/>
                </a:cubicBezTo>
                <a:cubicBezTo>
                  <a:pt x="41191" y="52005"/>
                  <a:pt x="42318" y="49798"/>
                  <a:pt x="46348" y="49798"/>
                </a:cubicBezTo>
                <a:cubicBezTo>
                  <a:pt x="47434" y="49798"/>
                  <a:pt x="48731" y="49958"/>
                  <a:pt x="50346" y="50365"/>
                </a:cubicBezTo>
                <a:cubicBezTo>
                  <a:pt x="50907" y="50506"/>
                  <a:pt x="51422" y="50566"/>
                  <a:pt x="51901" y="50566"/>
                </a:cubicBezTo>
                <a:cubicBezTo>
                  <a:pt x="54272" y="50566"/>
                  <a:pt x="55758" y="49090"/>
                  <a:pt x="57634" y="48663"/>
                </a:cubicBezTo>
                <a:cubicBezTo>
                  <a:pt x="58412" y="48485"/>
                  <a:pt x="59185" y="48426"/>
                  <a:pt x="59958" y="48426"/>
                </a:cubicBezTo>
                <a:cubicBezTo>
                  <a:pt x="61460" y="48426"/>
                  <a:pt x="62960" y="48650"/>
                  <a:pt x="64482" y="48663"/>
                </a:cubicBezTo>
                <a:cubicBezTo>
                  <a:pt x="64488" y="48663"/>
                  <a:pt x="64494" y="48663"/>
                  <a:pt x="64500" y="48663"/>
                </a:cubicBezTo>
                <a:cubicBezTo>
                  <a:pt x="66727" y="48663"/>
                  <a:pt x="68515" y="46763"/>
                  <a:pt x="69895" y="45239"/>
                </a:cubicBezTo>
                <a:cubicBezTo>
                  <a:pt x="71095" y="43927"/>
                  <a:pt x="72796" y="42953"/>
                  <a:pt x="74037" y="41651"/>
                </a:cubicBezTo>
                <a:cubicBezTo>
                  <a:pt x="75328" y="40318"/>
                  <a:pt x="75554" y="38442"/>
                  <a:pt x="75144" y="36679"/>
                </a:cubicBezTo>
                <a:cubicBezTo>
                  <a:pt x="74088" y="32107"/>
                  <a:pt x="68727" y="30364"/>
                  <a:pt x="67404" y="25956"/>
                </a:cubicBezTo>
                <a:cubicBezTo>
                  <a:pt x="66707" y="23619"/>
                  <a:pt x="67394" y="21118"/>
                  <a:pt x="67609" y="18688"/>
                </a:cubicBezTo>
                <a:cubicBezTo>
                  <a:pt x="68132" y="12619"/>
                  <a:pt x="65426" y="6355"/>
                  <a:pt x="60648" y="2573"/>
                </a:cubicBezTo>
                <a:cubicBezTo>
                  <a:pt x="59152" y="1394"/>
                  <a:pt x="57429" y="430"/>
                  <a:pt x="55543" y="112"/>
                </a:cubicBezTo>
                <a:cubicBezTo>
                  <a:pt x="55114" y="38"/>
                  <a:pt x="54677" y="0"/>
                  <a:pt x="54241" y="0"/>
                </a:cubicBezTo>
                <a:close/>
              </a:path>
            </a:pathLst>
          </a:custGeom>
          <a:solidFill>
            <a:srgbClr val="8FCEF9">
              <a:alpha val="607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 name="Google Shape;88;p14"/>
          <p:cNvSpPr/>
          <p:nvPr/>
        </p:nvSpPr>
        <p:spPr>
          <a:xfrm rot="1432133">
            <a:off x="6060531" y="3892529"/>
            <a:ext cx="3850151" cy="3505814"/>
          </a:xfrm>
          <a:custGeom>
            <a:avLst/>
            <a:gdLst/>
            <a:ahLst/>
            <a:cxnLst/>
            <a:rect l="l" t="t" r="r" b="b"/>
            <a:pathLst>
              <a:path w="75555" h="52006" extrusionOk="0">
                <a:moveTo>
                  <a:pt x="54241" y="0"/>
                </a:moveTo>
                <a:cubicBezTo>
                  <a:pt x="52749" y="0"/>
                  <a:pt x="51267" y="444"/>
                  <a:pt x="50141" y="1404"/>
                </a:cubicBezTo>
                <a:cubicBezTo>
                  <a:pt x="48388" y="2890"/>
                  <a:pt x="47721" y="5341"/>
                  <a:pt x="46019" y="6878"/>
                </a:cubicBezTo>
                <a:cubicBezTo>
                  <a:pt x="44551" y="8198"/>
                  <a:pt x="42477" y="8653"/>
                  <a:pt x="40487" y="8653"/>
                </a:cubicBezTo>
                <a:cubicBezTo>
                  <a:pt x="40421" y="8653"/>
                  <a:pt x="40355" y="8653"/>
                  <a:pt x="40289" y="8652"/>
                </a:cubicBezTo>
                <a:cubicBezTo>
                  <a:pt x="38249" y="8631"/>
                  <a:pt x="36229" y="8190"/>
                  <a:pt x="34189" y="8037"/>
                </a:cubicBezTo>
                <a:cubicBezTo>
                  <a:pt x="33607" y="7992"/>
                  <a:pt x="33023" y="7972"/>
                  <a:pt x="32440" y="7972"/>
                </a:cubicBezTo>
                <a:cubicBezTo>
                  <a:pt x="30868" y="7972"/>
                  <a:pt x="29296" y="8120"/>
                  <a:pt x="27741" y="8344"/>
                </a:cubicBezTo>
                <a:cubicBezTo>
                  <a:pt x="25845" y="8631"/>
                  <a:pt x="23917" y="9041"/>
                  <a:pt x="22287" y="10046"/>
                </a:cubicBezTo>
                <a:cubicBezTo>
                  <a:pt x="20657" y="11051"/>
                  <a:pt x="19335" y="12732"/>
                  <a:pt x="19222" y="14649"/>
                </a:cubicBezTo>
                <a:cubicBezTo>
                  <a:pt x="19099" y="16863"/>
                  <a:pt x="20924" y="18811"/>
                  <a:pt x="20944" y="21025"/>
                </a:cubicBezTo>
                <a:cubicBezTo>
                  <a:pt x="20996" y="26981"/>
                  <a:pt x="16393" y="25649"/>
                  <a:pt x="14168" y="28970"/>
                </a:cubicBezTo>
                <a:cubicBezTo>
                  <a:pt x="12764" y="31082"/>
                  <a:pt x="14496" y="34660"/>
                  <a:pt x="12856" y="37028"/>
                </a:cubicBezTo>
                <a:cubicBezTo>
                  <a:pt x="11236" y="39334"/>
                  <a:pt x="8714" y="38770"/>
                  <a:pt x="6520" y="39755"/>
                </a:cubicBezTo>
                <a:cubicBezTo>
                  <a:pt x="2748" y="41446"/>
                  <a:pt x="1" y="45947"/>
                  <a:pt x="8858" y="45947"/>
                </a:cubicBezTo>
                <a:cubicBezTo>
                  <a:pt x="10769" y="45947"/>
                  <a:pt x="13152" y="45689"/>
                  <a:pt x="15512" y="45689"/>
                </a:cubicBezTo>
                <a:cubicBezTo>
                  <a:pt x="18457" y="45689"/>
                  <a:pt x="21365" y="46090"/>
                  <a:pt x="23271" y="47894"/>
                </a:cubicBezTo>
                <a:cubicBezTo>
                  <a:pt x="24630" y="49179"/>
                  <a:pt x="25735" y="49880"/>
                  <a:pt x="27385" y="49880"/>
                </a:cubicBezTo>
                <a:cubicBezTo>
                  <a:pt x="27777" y="49880"/>
                  <a:pt x="28200" y="49841"/>
                  <a:pt x="28664" y="49760"/>
                </a:cubicBezTo>
                <a:cubicBezTo>
                  <a:pt x="29048" y="49693"/>
                  <a:pt x="29403" y="49663"/>
                  <a:pt x="29736" y="49663"/>
                </a:cubicBezTo>
                <a:cubicBezTo>
                  <a:pt x="32676" y="49663"/>
                  <a:pt x="33835" y="52005"/>
                  <a:pt x="37500" y="52005"/>
                </a:cubicBezTo>
                <a:cubicBezTo>
                  <a:pt x="41191" y="52005"/>
                  <a:pt x="42318" y="49798"/>
                  <a:pt x="46348" y="49798"/>
                </a:cubicBezTo>
                <a:cubicBezTo>
                  <a:pt x="47434" y="49798"/>
                  <a:pt x="48731" y="49958"/>
                  <a:pt x="50346" y="50365"/>
                </a:cubicBezTo>
                <a:cubicBezTo>
                  <a:pt x="50907" y="50506"/>
                  <a:pt x="51422" y="50566"/>
                  <a:pt x="51901" y="50566"/>
                </a:cubicBezTo>
                <a:cubicBezTo>
                  <a:pt x="54272" y="50566"/>
                  <a:pt x="55758" y="49090"/>
                  <a:pt x="57634" y="48663"/>
                </a:cubicBezTo>
                <a:cubicBezTo>
                  <a:pt x="58412" y="48485"/>
                  <a:pt x="59185" y="48426"/>
                  <a:pt x="59958" y="48426"/>
                </a:cubicBezTo>
                <a:cubicBezTo>
                  <a:pt x="61460" y="48426"/>
                  <a:pt x="62960" y="48650"/>
                  <a:pt x="64482" y="48663"/>
                </a:cubicBezTo>
                <a:cubicBezTo>
                  <a:pt x="64488" y="48663"/>
                  <a:pt x="64494" y="48663"/>
                  <a:pt x="64500" y="48663"/>
                </a:cubicBezTo>
                <a:cubicBezTo>
                  <a:pt x="66727" y="48663"/>
                  <a:pt x="68515" y="46763"/>
                  <a:pt x="69895" y="45239"/>
                </a:cubicBezTo>
                <a:cubicBezTo>
                  <a:pt x="71095" y="43927"/>
                  <a:pt x="72796" y="42953"/>
                  <a:pt x="74037" y="41651"/>
                </a:cubicBezTo>
                <a:cubicBezTo>
                  <a:pt x="75328" y="40318"/>
                  <a:pt x="75554" y="38442"/>
                  <a:pt x="75144" y="36679"/>
                </a:cubicBezTo>
                <a:cubicBezTo>
                  <a:pt x="74088" y="32107"/>
                  <a:pt x="68727" y="30364"/>
                  <a:pt x="67404" y="25956"/>
                </a:cubicBezTo>
                <a:cubicBezTo>
                  <a:pt x="66707" y="23619"/>
                  <a:pt x="67394" y="21118"/>
                  <a:pt x="67609" y="18688"/>
                </a:cubicBezTo>
                <a:cubicBezTo>
                  <a:pt x="68132" y="12619"/>
                  <a:pt x="65426" y="6355"/>
                  <a:pt x="60648" y="2573"/>
                </a:cubicBezTo>
                <a:cubicBezTo>
                  <a:pt x="59152" y="1394"/>
                  <a:pt x="57429" y="430"/>
                  <a:pt x="55543" y="112"/>
                </a:cubicBezTo>
                <a:cubicBezTo>
                  <a:pt x="55114" y="38"/>
                  <a:pt x="54677" y="0"/>
                  <a:pt x="54241" y="0"/>
                </a:cubicBezTo>
                <a:close/>
              </a:path>
            </a:pathLst>
          </a:custGeom>
          <a:solidFill>
            <a:srgbClr val="8FCEF9">
              <a:alpha val="607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Quote">
  <p:cSld name="CUSTOM_2">
    <p:spTree>
      <p:nvGrpSpPr>
        <p:cNvPr id="1" name="Shape 89"/>
        <p:cNvGrpSpPr/>
        <p:nvPr/>
      </p:nvGrpSpPr>
      <p:grpSpPr>
        <a:xfrm>
          <a:off x="0" y="0"/>
          <a:ext cx="0" cy="0"/>
          <a:chOff x="0" y="0"/>
          <a:chExt cx="0" cy="0"/>
        </a:xfrm>
      </p:grpSpPr>
      <p:sp>
        <p:nvSpPr>
          <p:cNvPr id="90" name="Google Shape;90;p15"/>
          <p:cNvSpPr txBox="1">
            <a:spLocks noGrp="1"/>
          </p:cNvSpPr>
          <p:nvPr>
            <p:ph type="title"/>
          </p:nvPr>
        </p:nvSpPr>
        <p:spPr>
          <a:xfrm>
            <a:off x="1620150" y="1739138"/>
            <a:ext cx="5903700" cy="1129200"/>
          </a:xfrm>
          <a:prstGeom prst="rect">
            <a:avLst/>
          </a:prstGeom>
        </p:spPr>
        <p:txBody>
          <a:bodyPr spcFirstLastPara="1" wrap="square" lIns="91425" tIns="91425" rIns="91425" bIns="91425" anchor="t" anchorCtr="0">
            <a:noAutofit/>
          </a:bodyPr>
          <a:lstStyle>
            <a:lvl1pPr lvl="0" algn="ctr">
              <a:spcBef>
                <a:spcPts val="0"/>
              </a:spcBef>
              <a:spcAft>
                <a:spcPts val="0"/>
              </a:spcAft>
              <a:buSzPts val="2000"/>
              <a:buNone/>
              <a:defRPr sz="2000">
                <a:latin typeface="Open Sans"/>
                <a:ea typeface="Open Sans"/>
                <a:cs typeface="Open Sans"/>
                <a:sym typeface="Open Sans"/>
              </a:defRPr>
            </a:lvl1pPr>
            <a:lvl2pPr lvl="1" algn="ctr">
              <a:spcBef>
                <a:spcPts val="0"/>
              </a:spcBef>
              <a:spcAft>
                <a:spcPts val="0"/>
              </a:spcAft>
              <a:buSzPts val="3000"/>
              <a:buNone/>
              <a:defRPr>
                <a:latin typeface="Open Sans"/>
                <a:ea typeface="Open Sans"/>
                <a:cs typeface="Open Sans"/>
                <a:sym typeface="Open Sans"/>
              </a:defRPr>
            </a:lvl2pPr>
            <a:lvl3pPr lvl="2" algn="ctr">
              <a:spcBef>
                <a:spcPts val="0"/>
              </a:spcBef>
              <a:spcAft>
                <a:spcPts val="0"/>
              </a:spcAft>
              <a:buSzPts val="3000"/>
              <a:buNone/>
              <a:defRPr>
                <a:latin typeface="Open Sans"/>
                <a:ea typeface="Open Sans"/>
                <a:cs typeface="Open Sans"/>
                <a:sym typeface="Open Sans"/>
              </a:defRPr>
            </a:lvl3pPr>
            <a:lvl4pPr lvl="3" algn="ctr">
              <a:spcBef>
                <a:spcPts val="0"/>
              </a:spcBef>
              <a:spcAft>
                <a:spcPts val="0"/>
              </a:spcAft>
              <a:buSzPts val="3000"/>
              <a:buNone/>
              <a:defRPr>
                <a:latin typeface="Open Sans"/>
                <a:ea typeface="Open Sans"/>
                <a:cs typeface="Open Sans"/>
                <a:sym typeface="Open Sans"/>
              </a:defRPr>
            </a:lvl4pPr>
            <a:lvl5pPr lvl="4" algn="ctr">
              <a:spcBef>
                <a:spcPts val="0"/>
              </a:spcBef>
              <a:spcAft>
                <a:spcPts val="0"/>
              </a:spcAft>
              <a:buSzPts val="3000"/>
              <a:buNone/>
              <a:defRPr>
                <a:latin typeface="Open Sans"/>
                <a:ea typeface="Open Sans"/>
                <a:cs typeface="Open Sans"/>
                <a:sym typeface="Open Sans"/>
              </a:defRPr>
            </a:lvl5pPr>
            <a:lvl6pPr lvl="5" algn="ctr">
              <a:spcBef>
                <a:spcPts val="0"/>
              </a:spcBef>
              <a:spcAft>
                <a:spcPts val="0"/>
              </a:spcAft>
              <a:buSzPts val="3000"/>
              <a:buNone/>
              <a:defRPr>
                <a:latin typeface="Open Sans"/>
                <a:ea typeface="Open Sans"/>
                <a:cs typeface="Open Sans"/>
                <a:sym typeface="Open Sans"/>
              </a:defRPr>
            </a:lvl6pPr>
            <a:lvl7pPr lvl="6" algn="ctr">
              <a:spcBef>
                <a:spcPts val="0"/>
              </a:spcBef>
              <a:spcAft>
                <a:spcPts val="0"/>
              </a:spcAft>
              <a:buSzPts val="3000"/>
              <a:buNone/>
              <a:defRPr>
                <a:latin typeface="Open Sans"/>
                <a:ea typeface="Open Sans"/>
                <a:cs typeface="Open Sans"/>
                <a:sym typeface="Open Sans"/>
              </a:defRPr>
            </a:lvl7pPr>
            <a:lvl8pPr lvl="7" algn="ctr">
              <a:spcBef>
                <a:spcPts val="0"/>
              </a:spcBef>
              <a:spcAft>
                <a:spcPts val="0"/>
              </a:spcAft>
              <a:buSzPts val="3000"/>
              <a:buNone/>
              <a:defRPr>
                <a:latin typeface="Open Sans"/>
                <a:ea typeface="Open Sans"/>
                <a:cs typeface="Open Sans"/>
                <a:sym typeface="Open Sans"/>
              </a:defRPr>
            </a:lvl8pPr>
            <a:lvl9pPr lvl="8" algn="ctr">
              <a:spcBef>
                <a:spcPts val="0"/>
              </a:spcBef>
              <a:spcAft>
                <a:spcPts val="0"/>
              </a:spcAft>
              <a:buSzPts val="3000"/>
              <a:buNone/>
              <a:defRPr>
                <a:latin typeface="Open Sans"/>
                <a:ea typeface="Open Sans"/>
                <a:cs typeface="Open Sans"/>
                <a:sym typeface="Open Sans"/>
              </a:defRPr>
            </a:lvl9pPr>
          </a:lstStyle>
          <a:p>
            <a:endParaRPr/>
          </a:p>
        </p:txBody>
      </p:sp>
      <p:sp>
        <p:nvSpPr>
          <p:cNvPr id="91" name="Google Shape;91;p15"/>
          <p:cNvSpPr txBox="1">
            <a:spLocks noGrp="1"/>
          </p:cNvSpPr>
          <p:nvPr>
            <p:ph type="subTitle" idx="1"/>
          </p:nvPr>
        </p:nvSpPr>
        <p:spPr>
          <a:xfrm>
            <a:off x="1620150" y="2960638"/>
            <a:ext cx="5903700" cy="4437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sz="1400"/>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92" name="Google Shape;92;p15"/>
          <p:cNvSpPr/>
          <p:nvPr/>
        </p:nvSpPr>
        <p:spPr>
          <a:xfrm rot="-9388082">
            <a:off x="-1143081" y="-588681"/>
            <a:ext cx="9612308" cy="6320856"/>
          </a:xfrm>
          <a:custGeom>
            <a:avLst/>
            <a:gdLst/>
            <a:ahLst/>
            <a:cxnLst/>
            <a:rect l="l" t="t" r="r" b="b"/>
            <a:pathLst>
              <a:path w="75555" h="52006" extrusionOk="0">
                <a:moveTo>
                  <a:pt x="54241" y="0"/>
                </a:moveTo>
                <a:cubicBezTo>
                  <a:pt x="52749" y="0"/>
                  <a:pt x="51267" y="444"/>
                  <a:pt x="50141" y="1404"/>
                </a:cubicBezTo>
                <a:cubicBezTo>
                  <a:pt x="48388" y="2890"/>
                  <a:pt x="47721" y="5341"/>
                  <a:pt x="46019" y="6878"/>
                </a:cubicBezTo>
                <a:cubicBezTo>
                  <a:pt x="44551" y="8198"/>
                  <a:pt x="42477" y="8653"/>
                  <a:pt x="40487" y="8653"/>
                </a:cubicBezTo>
                <a:cubicBezTo>
                  <a:pt x="40421" y="8653"/>
                  <a:pt x="40355" y="8653"/>
                  <a:pt x="40289" y="8652"/>
                </a:cubicBezTo>
                <a:cubicBezTo>
                  <a:pt x="38249" y="8631"/>
                  <a:pt x="36229" y="8190"/>
                  <a:pt x="34189" y="8037"/>
                </a:cubicBezTo>
                <a:cubicBezTo>
                  <a:pt x="33607" y="7992"/>
                  <a:pt x="33023" y="7972"/>
                  <a:pt x="32440" y="7972"/>
                </a:cubicBezTo>
                <a:cubicBezTo>
                  <a:pt x="30868" y="7972"/>
                  <a:pt x="29296" y="8120"/>
                  <a:pt x="27741" y="8344"/>
                </a:cubicBezTo>
                <a:cubicBezTo>
                  <a:pt x="25845" y="8631"/>
                  <a:pt x="23917" y="9041"/>
                  <a:pt x="22287" y="10046"/>
                </a:cubicBezTo>
                <a:cubicBezTo>
                  <a:pt x="20657" y="11051"/>
                  <a:pt x="19335" y="12732"/>
                  <a:pt x="19222" y="14649"/>
                </a:cubicBezTo>
                <a:cubicBezTo>
                  <a:pt x="19099" y="16863"/>
                  <a:pt x="20924" y="18811"/>
                  <a:pt x="20944" y="21025"/>
                </a:cubicBezTo>
                <a:cubicBezTo>
                  <a:pt x="20996" y="26981"/>
                  <a:pt x="16393" y="25649"/>
                  <a:pt x="14168" y="28970"/>
                </a:cubicBezTo>
                <a:cubicBezTo>
                  <a:pt x="12764" y="31082"/>
                  <a:pt x="14496" y="34660"/>
                  <a:pt x="12856" y="37028"/>
                </a:cubicBezTo>
                <a:cubicBezTo>
                  <a:pt x="11236" y="39334"/>
                  <a:pt x="8714" y="38770"/>
                  <a:pt x="6520" y="39755"/>
                </a:cubicBezTo>
                <a:cubicBezTo>
                  <a:pt x="2748" y="41446"/>
                  <a:pt x="1" y="45947"/>
                  <a:pt x="8858" y="45947"/>
                </a:cubicBezTo>
                <a:cubicBezTo>
                  <a:pt x="10769" y="45947"/>
                  <a:pt x="13152" y="45689"/>
                  <a:pt x="15512" y="45689"/>
                </a:cubicBezTo>
                <a:cubicBezTo>
                  <a:pt x="18457" y="45689"/>
                  <a:pt x="21365" y="46090"/>
                  <a:pt x="23271" y="47894"/>
                </a:cubicBezTo>
                <a:cubicBezTo>
                  <a:pt x="24630" y="49179"/>
                  <a:pt x="25735" y="49880"/>
                  <a:pt x="27385" y="49880"/>
                </a:cubicBezTo>
                <a:cubicBezTo>
                  <a:pt x="27777" y="49880"/>
                  <a:pt x="28200" y="49841"/>
                  <a:pt x="28664" y="49760"/>
                </a:cubicBezTo>
                <a:cubicBezTo>
                  <a:pt x="29048" y="49693"/>
                  <a:pt x="29403" y="49663"/>
                  <a:pt x="29736" y="49663"/>
                </a:cubicBezTo>
                <a:cubicBezTo>
                  <a:pt x="32676" y="49663"/>
                  <a:pt x="33835" y="52005"/>
                  <a:pt x="37500" y="52005"/>
                </a:cubicBezTo>
                <a:cubicBezTo>
                  <a:pt x="41191" y="52005"/>
                  <a:pt x="42318" y="49798"/>
                  <a:pt x="46348" y="49798"/>
                </a:cubicBezTo>
                <a:cubicBezTo>
                  <a:pt x="47434" y="49798"/>
                  <a:pt x="48731" y="49958"/>
                  <a:pt x="50346" y="50365"/>
                </a:cubicBezTo>
                <a:cubicBezTo>
                  <a:pt x="50907" y="50506"/>
                  <a:pt x="51422" y="50566"/>
                  <a:pt x="51901" y="50566"/>
                </a:cubicBezTo>
                <a:cubicBezTo>
                  <a:pt x="54272" y="50566"/>
                  <a:pt x="55758" y="49090"/>
                  <a:pt x="57634" y="48663"/>
                </a:cubicBezTo>
                <a:cubicBezTo>
                  <a:pt x="58412" y="48485"/>
                  <a:pt x="59185" y="48426"/>
                  <a:pt x="59958" y="48426"/>
                </a:cubicBezTo>
                <a:cubicBezTo>
                  <a:pt x="61460" y="48426"/>
                  <a:pt x="62960" y="48650"/>
                  <a:pt x="64482" y="48663"/>
                </a:cubicBezTo>
                <a:cubicBezTo>
                  <a:pt x="64488" y="48663"/>
                  <a:pt x="64494" y="48663"/>
                  <a:pt x="64500" y="48663"/>
                </a:cubicBezTo>
                <a:cubicBezTo>
                  <a:pt x="66727" y="48663"/>
                  <a:pt x="68515" y="46763"/>
                  <a:pt x="69895" y="45239"/>
                </a:cubicBezTo>
                <a:cubicBezTo>
                  <a:pt x="71095" y="43927"/>
                  <a:pt x="72796" y="42953"/>
                  <a:pt x="74037" y="41651"/>
                </a:cubicBezTo>
                <a:cubicBezTo>
                  <a:pt x="75328" y="40318"/>
                  <a:pt x="75554" y="38442"/>
                  <a:pt x="75144" y="36679"/>
                </a:cubicBezTo>
                <a:cubicBezTo>
                  <a:pt x="74088" y="32107"/>
                  <a:pt x="68727" y="30364"/>
                  <a:pt x="67404" y="25956"/>
                </a:cubicBezTo>
                <a:cubicBezTo>
                  <a:pt x="66707" y="23619"/>
                  <a:pt x="67394" y="21118"/>
                  <a:pt x="67609" y="18688"/>
                </a:cubicBezTo>
                <a:cubicBezTo>
                  <a:pt x="68132" y="12619"/>
                  <a:pt x="65426" y="6355"/>
                  <a:pt x="60648" y="2573"/>
                </a:cubicBezTo>
                <a:cubicBezTo>
                  <a:pt x="59152" y="1394"/>
                  <a:pt x="57429" y="430"/>
                  <a:pt x="55543" y="112"/>
                </a:cubicBezTo>
                <a:cubicBezTo>
                  <a:pt x="55114" y="38"/>
                  <a:pt x="54677" y="0"/>
                  <a:pt x="54241" y="0"/>
                </a:cubicBezTo>
                <a:close/>
              </a:path>
            </a:pathLst>
          </a:custGeom>
          <a:solidFill>
            <a:srgbClr val="8FCEF9">
              <a:alpha val="607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Title and Two Columns 2">
  <p:cSld name="CUSTOM_14">
    <p:spTree>
      <p:nvGrpSpPr>
        <p:cNvPr id="1" name="Shape 173"/>
        <p:cNvGrpSpPr/>
        <p:nvPr/>
      </p:nvGrpSpPr>
      <p:grpSpPr>
        <a:xfrm>
          <a:off x="0" y="0"/>
          <a:ext cx="0" cy="0"/>
          <a:chOff x="0" y="0"/>
          <a:chExt cx="0" cy="0"/>
        </a:xfrm>
      </p:grpSpPr>
      <p:sp>
        <p:nvSpPr>
          <p:cNvPr id="174" name="Google Shape;174;p29"/>
          <p:cNvSpPr txBox="1">
            <a:spLocks noGrp="1"/>
          </p:cNvSpPr>
          <p:nvPr>
            <p:ph type="title"/>
          </p:nvPr>
        </p:nvSpPr>
        <p:spPr>
          <a:xfrm>
            <a:off x="4092475" y="628600"/>
            <a:ext cx="4594500" cy="1936200"/>
          </a:xfrm>
          <a:prstGeom prst="rect">
            <a:avLst/>
          </a:prstGeom>
        </p:spPr>
        <p:txBody>
          <a:bodyPr spcFirstLastPara="1" wrap="square" lIns="91425" tIns="91425" rIns="91425" bIns="91425" anchor="t" anchorCtr="0">
            <a:noAutofit/>
          </a:bodyPr>
          <a:lstStyle>
            <a:lvl1pPr lvl="0" algn="r" rtl="0">
              <a:spcBef>
                <a:spcPts val="0"/>
              </a:spcBef>
              <a:spcAft>
                <a:spcPts val="0"/>
              </a:spcAft>
              <a:buSzPts val="5000"/>
              <a:buNone/>
              <a:defRPr sz="4000"/>
            </a:lvl1pPr>
            <a:lvl2pPr lvl="1" rtl="0">
              <a:spcBef>
                <a:spcPts val="0"/>
              </a:spcBef>
              <a:spcAft>
                <a:spcPts val="0"/>
              </a:spcAft>
              <a:buSzPts val="5000"/>
              <a:buNone/>
              <a:defRPr sz="5000"/>
            </a:lvl2pPr>
            <a:lvl3pPr lvl="2" rtl="0">
              <a:spcBef>
                <a:spcPts val="0"/>
              </a:spcBef>
              <a:spcAft>
                <a:spcPts val="0"/>
              </a:spcAft>
              <a:buSzPts val="5000"/>
              <a:buNone/>
              <a:defRPr sz="5000"/>
            </a:lvl3pPr>
            <a:lvl4pPr lvl="3" rtl="0">
              <a:spcBef>
                <a:spcPts val="0"/>
              </a:spcBef>
              <a:spcAft>
                <a:spcPts val="0"/>
              </a:spcAft>
              <a:buSzPts val="5000"/>
              <a:buNone/>
              <a:defRPr sz="5000"/>
            </a:lvl4pPr>
            <a:lvl5pPr lvl="4" rtl="0">
              <a:spcBef>
                <a:spcPts val="0"/>
              </a:spcBef>
              <a:spcAft>
                <a:spcPts val="0"/>
              </a:spcAft>
              <a:buSzPts val="5000"/>
              <a:buNone/>
              <a:defRPr sz="5000"/>
            </a:lvl5pPr>
            <a:lvl6pPr lvl="5" rtl="0">
              <a:spcBef>
                <a:spcPts val="0"/>
              </a:spcBef>
              <a:spcAft>
                <a:spcPts val="0"/>
              </a:spcAft>
              <a:buSzPts val="5000"/>
              <a:buNone/>
              <a:defRPr sz="5000"/>
            </a:lvl6pPr>
            <a:lvl7pPr lvl="6" rtl="0">
              <a:spcBef>
                <a:spcPts val="0"/>
              </a:spcBef>
              <a:spcAft>
                <a:spcPts val="0"/>
              </a:spcAft>
              <a:buSzPts val="5000"/>
              <a:buNone/>
              <a:defRPr sz="5000"/>
            </a:lvl7pPr>
            <a:lvl8pPr lvl="7" rtl="0">
              <a:spcBef>
                <a:spcPts val="0"/>
              </a:spcBef>
              <a:spcAft>
                <a:spcPts val="0"/>
              </a:spcAft>
              <a:buSzPts val="5000"/>
              <a:buNone/>
              <a:defRPr sz="5000"/>
            </a:lvl8pPr>
            <a:lvl9pPr lvl="8" rtl="0">
              <a:spcBef>
                <a:spcPts val="0"/>
              </a:spcBef>
              <a:spcAft>
                <a:spcPts val="0"/>
              </a:spcAft>
              <a:buSzPts val="5000"/>
              <a:buNone/>
              <a:defRPr sz="5000"/>
            </a:lvl9pPr>
          </a:lstStyle>
          <a:p>
            <a:endParaRPr/>
          </a:p>
        </p:txBody>
      </p:sp>
      <p:sp>
        <p:nvSpPr>
          <p:cNvPr id="175" name="Google Shape;175;p29"/>
          <p:cNvSpPr txBox="1">
            <a:spLocks noGrp="1"/>
          </p:cNvSpPr>
          <p:nvPr>
            <p:ph type="title" idx="2"/>
          </p:nvPr>
        </p:nvSpPr>
        <p:spPr>
          <a:xfrm>
            <a:off x="3798675" y="3318368"/>
            <a:ext cx="2259000" cy="442800"/>
          </a:xfrm>
          <a:prstGeom prst="rect">
            <a:avLst/>
          </a:prstGeom>
        </p:spPr>
        <p:txBody>
          <a:bodyPr spcFirstLastPara="1" wrap="square" lIns="91425" tIns="91425" rIns="91425" bIns="91425" anchor="t" anchorCtr="0">
            <a:noAutofit/>
          </a:bodyPr>
          <a:lstStyle>
            <a:lvl1pPr lvl="0" algn="r" rtl="0">
              <a:spcBef>
                <a:spcPts val="0"/>
              </a:spcBef>
              <a:spcAft>
                <a:spcPts val="0"/>
              </a:spcAft>
              <a:buSzPts val="2400"/>
              <a:buNone/>
              <a:defRPr sz="1600"/>
            </a:lvl1pPr>
            <a:lvl2pPr lvl="1" algn="ctr" rtl="0">
              <a:spcBef>
                <a:spcPts val="0"/>
              </a:spcBef>
              <a:spcAft>
                <a:spcPts val="0"/>
              </a:spcAft>
              <a:buSzPts val="2400"/>
              <a:buNone/>
              <a:defRPr sz="2400"/>
            </a:lvl2pPr>
            <a:lvl3pPr lvl="2" algn="ctr" rtl="0">
              <a:spcBef>
                <a:spcPts val="0"/>
              </a:spcBef>
              <a:spcAft>
                <a:spcPts val="0"/>
              </a:spcAft>
              <a:buSzPts val="2400"/>
              <a:buNone/>
              <a:defRPr sz="2400"/>
            </a:lvl3pPr>
            <a:lvl4pPr lvl="3" algn="ctr" rtl="0">
              <a:spcBef>
                <a:spcPts val="0"/>
              </a:spcBef>
              <a:spcAft>
                <a:spcPts val="0"/>
              </a:spcAft>
              <a:buSzPts val="2400"/>
              <a:buNone/>
              <a:defRPr sz="2400"/>
            </a:lvl4pPr>
            <a:lvl5pPr lvl="4" algn="ctr" rtl="0">
              <a:spcBef>
                <a:spcPts val="0"/>
              </a:spcBef>
              <a:spcAft>
                <a:spcPts val="0"/>
              </a:spcAft>
              <a:buSzPts val="2400"/>
              <a:buNone/>
              <a:defRPr sz="2400"/>
            </a:lvl5pPr>
            <a:lvl6pPr lvl="5" algn="ctr" rtl="0">
              <a:spcBef>
                <a:spcPts val="0"/>
              </a:spcBef>
              <a:spcAft>
                <a:spcPts val="0"/>
              </a:spcAft>
              <a:buSzPts val="2400"/>
              <a:buNone/>
              <a:defRPr sz="2400"/>
            </a:lvl6pPr>
            <a:lvl7pPr lvl="6" algn="ctr" rtl="0">
              <a:spcBef>
                <a:spcPts val="0"/>
              </a:spcBef>
              <a:spcAft>
                <a:spcPts val="0"/>
              </a:spcAft>
              <a:buSzPts val="2400"/>
              <a:buNone/>
              <a:defRPr sz="2400"/>
            </a:lvl7pPr>
            <a:lvl8pPr lvl="7" algn="ctr" rtl="0">
              <a:spcBef>
                <a:spcPts val="0"/>
              </a:spcBef>
              <a:spcAft>
                <a:spcPts val="0"/>
              </a:spcAft>
              <a:buSzPts val="2400"/>
              <a:buNone/>
              <a:defRPr sz="2400"/>
            </a:lvl8pPr>
            <a:lvl9pPr lvl="8" algn="ctr" rtl="0">
              <a:spcBef>
                <a:spcPts val="0"/>
              </a:spcBef>
              <a:spcAft>
                <a:spcPts val="0"/>
              </a:spcAft>
              <a:buSzPts val="2400"/>
              <a:buNone/>
              <a:defRPr sz="2400"/>
            </a:lvl9pPr>
          </a:lstStyle>
          <a:p>
            <a:endParaRPr/>
          </a:p>
        </p:txBody>
      </p:sp>
      <p:sp>
        <p:nvSpPr>
          <p:cNvPr id="176" name="Google Shape;176;p29"/>
          <p:cNvSpPr txBox="1">
            <a:spLocks noGrp="1"/>
          </p:cNvSpPr>
          <p:nvPr>
            <p:ph type="subTitle" idx="1"/>
          </p:nvPr>
        </p:nvSpPr>
        <p:spPr>
          <a:xfrm>
            <a:off x="3798675" y="3686676"/>
            <a:ext cx="2259000" cy="794400"/>
          </a:xfrm>
          <a:prstGeom prst="rect">
            <a:avLst/>
          </a:prstGeom>
        </p:spPr>
        <p:txBody>
          <a:bodyPr spcFirstLastPara="1" wrap="square" lIns="91425" tIns="91425" rIns="91425" bIns="91425" anchor="t" anchorCtr="0">
            <a:noAutofit/>
          </a:bodyPr>
          <a:lstStyle>
            <a:lvl1pPr lvl="0" algn="r" rtl="0">
              <a:lnSpc>
                <a:spcPct val="100000"/>
              </a:lnSpc>
              <a:spcBef>
                <a:spcPts val="0"/>
              </a:spcBef>
              <a:spcAft>
                <a:spcPts val="0"/>
              </a:spcAft>
              <a:buSzPts val="1400"/>
              <a:buNone/>
              <a:defRPr sz="1400"/>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177" name="Google Shape;177;p29"/>
          <p:cNvSpPr txBox="1">
            <a:spLocks noGrp="1"/>
          </p:cNvSpPr>
          <p:nvPr>
            <p:ph type="title" idx="3"/>
          </p:nvPr>
        </p:nvSpPr>
        <p:spPr>
          <a:xfrm>
            <a:off x="6378100" y="3318350"/>
            <a:ext cx="2259000" cy="442800"/>
          </a:xfrm>
          <a:prstGeom prst="rect">
            <a:avLst/>
          </a:prstGeom>
        </p:spPr>
        <p:txBody>
          <a:bodyPr spcFirstLastPara="1" wrap="square" lIns="91425" tIns="91425" rIns="91425" bIns="91425" anchor="t" anchorCtr="0">
            <a:noAutofit/>
          </a:bodyPr>
          <a:lstStyle>
            <a:lvl1pPr lvl="0" algn="r" rtl="0">
              <a:spcBef>
                <a:spcPts val="0"/>
              </a:spcBef>
              <a:spcAft>
                <a:spcPts val="0"/>
              </a:spcAft>
              <a:buSzPts val="2400"/>
              <a:buNone/>
              <a:defRPr sz="1600"/>
            </a:lvl1pPr>
            <a:lvl2pPr lvl="1" algn="ctr" rtl="0">
              <a:spcBef>
                <a:spcPts val="0"/>
              </a:spcBef>
              <a:spcAft>
                <a:spcPts val="0"/>
              </a:spcAft>
              <a:buSzPts val="2400"/>
              <a:buNone/>
              <a:defRPr sz="2400"/>
            </a:lvl2pPr>
            <a:lvl3pPr lvl="2" algn="ctr" rtl="0">
              <a:spcBef>
                <a:spcPts val="0"/>
              </a:spcBef>
              <a:spcAft>
                <a:spcPts val="0"/>
              </a:spcAft>
              <a:buSzPts val="2400"/>
              <a:buNone/>
              <a:defRPr sz="2400"/>
            </a:lvl3pPr>
            <a:lvl4pPr lvl="3" algn="ctr" rtl="0">
              <a:spcBef>
                <a:spcPts val="0"/>
              </a:spcBef>
              <a:spcAft>
                <a:spcPts val="0"/>
              </a:spcAft>
              <a:buSzPts val="2400"/>
              <a:buNone/>
              <a:defRPr sz="2400"/>
            </a:lvl4pPr>
            <a:lvl5pPr lvl="4" algn="ctr" rtl="0">
              <a:spcBef>
                <a:spcPts val="0"/>
              </a:spcBef>
              <a:spcAft>
                <a:spcPts val="0"/>
              </a:spcAft>
              <a:buSzPts val="2400"/>
              <a:buNone/>
              <a:defRPr sz="2400"/>
            </a:lvl5pPr>
            <a:lvl6pPr lvl="5" algn="ctr" rtl="0">
              <a:spcBef>
                <a:spcPts val="0"/>
              </a:spcBef>
              <a:spcAft>
                <a:spcPts val="0"/>
              </a:spcAft>
              <a:buSzPts val="2400"/>
              <a:buNone/>
              <a:defRPr sz="2400"/>
            </a:lvl6pPr>
            <a:lvl7pPr lvl="6" algn="ctr" rtl="0">
              <a:spcBef>
                <a:spcPts val="0"/>
              </a:spcBef>
              <a:spcAft>
                <a:spcPts val="0"/>
              </a:spcAft>
              <a:buSzPts val="2400"/>
              <a:buNone/>
              <a:defRPr sz="2400"/>
            </a:lvl7pPr>
            <a:lvl8pPr lvl="7" algn="ctr" rtl="0">
              <a:spcBef>
                <a:spcPts val="0"/>
              </a:spcBef>
              <a:spcAft>
                <a:spcPts val="0"/>
              </a:spcAft>
              <a:buSzPts val="2400"/>
              <a:buNone/>
              <a:defRPr sz="2400"/>
            </a:lvl8pPr>
            <a:lvl9pPr lvl="8" algn="ctr" rtl="0">
              <a:spcBef>
                <a:spcPts val="0"/>
              </a:spcBef>
              <a:spcAft>
                <a:spcPts val="0"/>
              </a:spcAft>
              <a:buSzPts val="2400"/>
              <a:buNone/>
              <a:defRPr sz="2400"/>
            </a:lvl9pPr>
          </a:lstStyle>
          <a:p>
            <a:endParaRPr/>
          </a:p>
        </p:txBody>
      </p:sp>
      <p:sp>
        <p:nvSpPr>
          <p:cNvPr id="178" name="Google Shape;178;p29"/>
          <p:cNvSpPr txBox="1">
            <a:spLocks noGrp="1"/>
          </p:cNvSpPr>
          <p:nvPr>
            <p:ph type="subTitle" idx="4"/>
          </p:nvPr>
        </p:nvSpPr>
        <p:spPr>
          <a:xfrm>
            <a:off x="6378100" y="3686657"/>
            <a:ext cx="2259000" cy="794400"/>
          </a:xfrm>
          <a:prstGeom prst="rect">
            <a:avLst/>
          </a:prstGeom>
        </p:spPr>
        <p:txBody>
          <a:bodyPr spcFirstLastPara="1" wrap="square" lIns="91425" tIns="91425" rIns="91425" bIns="91425" anchor="t" anchorCtr="0">
            <a:noAutofit/>
          </a:bodyPr>
          <a:lstStyle>
            <a:lvl1pPr lvl="0" algn="r" rtl="0">
              <a:lnSpc>
                <a:spcPct val="100000"/>
              </a:lnSpc>
              <a:spcBef>
                <a:spcPts val="0"/>
              </a:spcBef>
              <a:spcAft>
                <a:spcPts val="0"/>
              </a:spcAft>
              <a:buSzPts val="1400"/>
              <a:buNone/>
              <a:defRPr sz="1400"/>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179" name="Google Shape;179;p29"/>
          <p:cNvSpPr/>
          <p:nvPr/>
        </p:nvSpPr>
        <p:spPr>
          <a:xfrm>
            <a:off x="2022913" y="-1265650"/>
            <a:ext cx="9413034" cy="6480137"/>
          </a:xfrm>
          <a:custGeom>
            <a:avLst/>
            <a:gdLst/>
            <a:ahLst/>
            <a:cxnLst/>
            <a:rect l="l" t="t" r="r" b="b"/>
            <a:pathLst>
              <a:path w="69355" h="44606" extrusionOk="0">
                <a:moveTo>
                  <a:pt x="26829" y="0"/>
                </a:moveTo>
                <a:cubicBezTo>
                  <a:pt x="21416" y="0"/>
                  <a:pt x="19533" y="7906"/>
                  <a:pt x="11616" y="9252"/>
                </a:cubicBezTo>
                <a:cubicBezTo>
                  <a:pt x="823" y="11101"/>
                  <a:pt x="9344" y="29570"/>
                  <a:pt x="3240" y="32410"/>
                </a:cubicBezTo>
                <a:cubicBezTo>
                  <a:pt x="919" y="33486"/>
                  <a:pt x="158" y="35468"/>
                  <a:pt x="109" y="37511"/>
                </a:cubicBezTo>
                <a:cubicBezTo>
                  <a:pt x="1" y="41258"/>
                  <a:pt x="3047" y="44340"/>
                  <a:pt x="6806" y="44364"/>
                </a:cubicBezTo>
                <a:lnTo>
                  <a:pt x="59190" y="44606"/>
                </a:lnTo>
                <a:cubicBezTo>
                  <a:pt x="59202" y="44606"/>
                  <a:pt x="59214" y="44606"/>
                  <a:pt x="59226" y="44606"/>
                </a:cubicBezTo>
                <a:cubicBezTo>
                  <a:pt x="61497" y="44606"/>
                  <a:pt x="63620" y="43471"/>
                  <a:pt x="64859" y="41560"/>
                </a:cubicBezTo>
                <a:cubicBezTo>
                  <a:pt x="67143" y="38042"/>
                  <a:pt x="69355" y="32325"/>
                  <a:pt x="62610" y="29134"/>
                </a:cubicBezTo>
                <a:cubicBezTo>
                  <a:pt x="52385" y="24312"/>
                  <a:pt x="66019" y="14944"/>
                  <a:pt x="57776" y="7559"/>
                </a:cubicBezTo>
                <a:cubicBezTo>
                  <a:pt x="55916" y="5888"/>
                  <a:pt x="54360" y="5319"/>
                  <a:pt x="52920" y="5319"/>
                </a:cubicBezTo>
                <a:cubicBezTo>
                  <a:pt x="49855" y="5319"/>
                  <a:pt x="47316" y="7895"/>
                  <a:pt x="43484" y="7895"/>
                </a:cubicBezTo>
                <a:cubicBezTo>
                  <a:pt x="41149" y="7895"/>
                  <a:pt x="38334" y="6939"/>
                  <a:pt x="34629" y="3861"/>
                </a:cubicBezTo>
                <a:cubicBezTo>
                  <a:pt x="31249" y="1053"/>
                  <a:pt x="28804" y="0"/>
                  <a:pt x="26829" y="0"/>
                </a:cubicBezTo>
                <a:close/>
              </a:path>
            </a:pathLst>
          </a:custGeom>
          <a:solidFill>
            <a:srgbClr val="8FCEF9">
              <a:alpha val="607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Title and Text 7">
  <p:cSld name="CUSTOM_18">
    <p:spTree>
      <p:nvGrpSpPr>
        <p:cNvPr id="1" name="Shape 195"/>
        <p:cNvGrpSpPr/>
        <p:nvPr/>
      </p:nvGrpSpPr>
      <p:grpSpPr>
        <a:xfrm>
          <a:off x="0" y="0"/>
          <a:ext cx="0" cy="0"/>
          <a:chOff x="0" y="0"/>
          <a:chExt cx="0" cy="0"/>
        </a:xfrm>
      </p:grpSpPr>
      <p:sp>
        <p:nvSpPr>
          <p:cNvPr id="196" name="Google Shape;196;p33"/>
          <p:cNvSpPr txBox="1">
            <a:spLocks noGrp="1"/>
          </p:cNvSpPr>
          <p:nvPr>
            <p:ph type="title"/>
          </p:nvPr>
        </p:nvSpPr>
        <p:spPr>
          <a:xfrm>
            <a:off x="4815309" y="1289250"/>
            <a:ext cx="3871500" cy="14001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4800"/>
              <a:buNone/>
              <a:defRPr sz="4000"/>
            </a:lvl1pPr>
            <a:lvl2pPr lvl="1" algn="ctr" rtl="0">
              <a:spcBef>
                <a:spcPts val="0"/>
              </a:spcBef>
              <a:spcAft>
                <a:spcPts val="0"/>
              </a:spcAft>
              <a:buSzPts val="3000"/>
              <a:buNone/>
              <a:defRPr/>
            </a:lvl2pPr>
            <a:lvl3pPr lvl="2" algn="ctr" rtl="0">
              <a:spcBef>
                <a:spcPts val="0"/>
              </a:spcBef>
              <a:spcAft>
                <a:spcPts val="0"/>
              </a:spcAft>
              <a:buSzPts val="3000"/>
              <a:buNone/>
              <a:defRPr/>
            </a:lvl3pPr>
            <a:lvl4pPr lvl="3" algn="ctr" rtl="0">
              <a:spcBef>
                <a:spcPts val="0"/>
              </a:spcBef>
              <a:spcAft>
                <a:spcPts val="0"/>
              </a:spcAft>
              <a:buSzPts val="3000"/>
              <a:buNone/>
              <a:defRPr/>
            </a:lvl4pPr>
            <a:lvl5pPr lvl="4" algn="ctr" rtl="0">
              <a:spcBef>
                <a:spcPts val="0"/>
              </a:spcBef>
              <a:spcAft>
                <a:spcPts val="0"/>
              </a:spcAft>
              <a:buSzPts val="3000"/>
              <a:buNone/>
              <a:defRPr/>
            </a:lvl5pPr>
            <a:lvl6pPr lvl="5" algn="ctr" rtl="0">
              <a:spcBef>
                <a:spcPts val="0"/>
              </a:spcBef>
              <a:spcAft>
                <a:spcPts val="0"/>
              </a:spcAft>
              <a:buSzPts val="3000"/>
              <a:buNone/>
              <a:defRPr/>
            </a:lvl6pPr>
            <a:lvl7pPr lvl="6" algn="ctr" rtl="0">
              <a:spcBef>
                <a:spcPts val="0"/>
              </a:spcBef>
              <a:spcAft>
                <a:spcPts val="0"/>
              </a:spcAft>
              <a:buSzPts val="3000"/>
              <a:buNone/>
              <a:defRPr/>
            </a:lvl7pPr>
            <a:lvl8pPr lvl="7" algn="ctr" rtl="0">
              <a:spcBef>
                <a:spcPts val="0"/>
              </a:spcBef>
              <a:spcAft>
                <a:spcPts val="0"/>
              </a:spcAft>
              <a:buSzPts val="3000"/>
              <a:buNone/>
              <a:defRPr/>
            </a:lvl8pPr>
            <a:lvl9pPr lvl="8" algn="ctr" rtl="0">
              <a:spcBef>
                <a:spcPts val="0"/>
              </a:spcBef>
              <a:spcAft>
                <a:spcPts val="0"/>
              </a:spcAft>
              <a:buSzPts val="3000"/>
              <a:buNone/>
              <a:defRPr/>
            </a:lvl9pPr>
          </a:lstStyle>
          <a:p>
            <a:endParaRPr/>
          </a:p>
        </p:txBody>
      </p:sp>
      <p:sp>
        <p:nvSpPr>
          <p:cNvPr id="197" name="Google Shape;197;p33"/>
          <p:cNvSpPr txBox="1">
            <a:spLocks noGrp="1"/>
          </p:cNvSpPr>
          <p:nvPr>
            <p:ph type="subTitle" idx="1"/>
          </p:nvPr>
        </p:nvSpPr>
        <p:spPr>
          <a:xfrm>
            <a:off x="4815300" y="2487916"/>
            <a:ext cx="3871500" cy="6714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sz="1400"/>
            </a:lvl1pPr>
            <a:lvl2pPr lvl="1" algn="ctr" rtl="0">
              <a:spcBef>
                <a:spcPts val="0"/>
              </a:spcBef>
              <a:spcAft>
                <a:spcPts val="0"/>
              </a:spcAft>
              <a:buSzPts val="1400"/>
              <a:buNone/>
              <a:defRPr/>
            </a:lvl2pPr>
            <a:lvl3pPr lvl="2" algn="ctr" rtl="0">
              <a:spcBef>
                <a:spcPts val="1600"/>
              </a:spcBef>
              <a:spcAft>
                <a:spcPts val="0"/>
              </a:spcAft>
              <a:buSzPts val="1400"/>
              <a:buNone/>
              <a:defRPr/>
            </a:lvl3pPr>
            <a:lvl4pPr lvl="3" algn="ctr" rtl="0">
              <a:spcBef>
                <a:spcPts val="1600"/>
              </a:spcBef>
              <a:spcAft>
                <a:spcPts val="0"/>
              </a:spcAft>
              <a:buSzPts val="1400"/>
              <a:buNone/>
              <a:defRPr/>
            </a:lvl4pPr>
            <a:lvl5pPr lvl="4" algn="ctr" rtl="0">
              <a:spcBef>
                <a:spcPts val="1600"/>
              </a:spcBef>
              <a:spcAft>
                <a:spcPts val="0"/>
              </a:spcAft>
              <a:buSzPts val="1400"/>
              <a:buNone/>
              <a:defRPr/>
            </a:lvl5pPr>
            <a:lvl6pPr lvl="5" algn="ctr" rtl="0">
              <a:spcBef>
                <a:spcPts val="1600"/>
              </a:spcBef>
              <a:spcAft>
                <a:spcPts val="0"/>
              </a:spcAft>
              <a:buSzPts val="1400"/>
              <a:buNone/>
              <a:defRPr/>
            </a:lvl6pPr>
            <a:lvl7pPr lvl="6" algn="ctr" rtl="0">
              <a:spcBef>
                <a:spcPts val="1600"/>
              </a:spcBef>
              <a:spcAft>
                <a:spcPts val="0"/>
              </a:spcAft>
              <a:buSzPts val="1400"/>
              <a:buNone/>
              <a:defRPr/>
            </a:lvl7pPr>
            <a:lvl8pPr lvl="7" algn="ctr" rtl="0">
              <a:spcBef>
                <a:spcPts val="1600"/>
              </a:spcBef>
              <a:spcAft>
                <a:spcPts val="0"/>
              </a:spcAft>
              <a:buSzPts val="1400"/>
              <a:buNone/>
              <a:defRPr/>
            </a:lvl8pPr>
            <a:lvl9pPr lvl="8" algn="ctr" rtl="0">
              <a:spcBef>
                <a:spcPts val="1600"/>
              </a:spcBef>
              <a:spcAft>
                <a:spcPts val="1600"/>
              </a:spcAft>
              <a:buSzPts val="1400"/>
              <a:buNone/>
              <a:defRPr/>
            </a:lvl9pPr>
          </a:lstStyle>
          <a:p>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Blank slide" type="blank">
  <p:cSld name="BLANK">
    <p:spTree>
      <p:nvGrpSpPr>
        <p:cNvPr id="1" name="Shape 230"/>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lvl="0">
              <a:spcBef>
                <a:spcPts val="0"/>
              </a:spcBef>
              <a:spcAft>
                <a:spcPts val="0"/>
              </a:spcAft>
              <a:buClr>
                <a:schemeClr val="accent1"/>
              </a:buClr>
              <a:buSzPts val="3000"/>
              <a:buFont typeface="Montserrat"/>
              <a:buNone/>
              <a:defRPr sz="3000" b="1">
                <a:solidFill>
                  <a:schemeClr val="accent1"/>
                </a:solidFill>
                <a:latin typeface="Montserrat"/>
                <a:ea typeface="Montserrat"/>
                <a:cs typeface="Montserrat"/>
                <a:sym typeface="Montserrat"/>
              </a:defRPr>
            </a:lvl1pPr>
            <a:lvl2pPr lvl="1">
              <a:spcBef>
                <a:spcPts val="0"/>
              </a:spcBef>
              <a:spcAft>
                <a:spcPts val="0"/>
              </a:spcAft>
              <a:buClr>
                <a:schemeClr val="dk1"/>
              </a:buClr>
              <a:buSzPts val="3000"/>
              <a:buFont typeface="Montserrat"/>
              <a:buNone/>
              <a:defRPr sz="3000" b="1">
                <a:solidFill>
                  <a:schemeClr val="dk1"/>
                </a:solidFill>
                <a:latin typeface="Montserrat"/>
                <a:ea typeface="Montserrat"/>
                <a:cs typeface="Montserrat"/>
                <a:sym typeface="Montserrat"/>
              </a:defRPr>
            </a:lvl2pPr>
            <a:lvl3pPr lvl="2">
              <a:spcBef>
                <a:spcPts val="0"/>
              </a:spcBef>
              <a:spcAft>
                <a:spcPts val="0"/>
              </a:spcAft>
              <a:buClr>
                <a:schemeClr val="dk1"/>
              </a:buClr>
              <a:buSzPts val="3000"/>
              <a:buFont typeface="Montserrat"/>
              <a:buNone/>
              <a:defRPr sz="3000" b="1">
                <a:solidFill>
                  <a:schemeClr val="dk1"/>
                </a:solidFill>
                <a:latin typeface="Montserrat"/>
                <a:ea typeface="Montserrat"/>
                <a:cs typeface="Montserrat"/>
                <a:sym typeface="Montserrat"/>
              </a:defRPr>
            </a:lvl3pPr>
            <a:lvl4pPr lvl="3">
              <a:spcBef>
                <a:spcPts val="0"/>
              </a:spcBef>
              <a:spcAft>
                <a:spcPts val="0"/>
              </a:spcAft>
              <a:buClr>
                <a:schemeClr val="dk1"/>
              </a:buClr>
              <a:buSzPts val="3000"/>
              <a:buFont typeface="Montserrat"/>
              <a:buNone/>
              <a:defRPr sz="3000" b="1">
                <a:solidFill>
                  <a:schemeClr val="dk1"/>
                </a:solidFill>
                <a:latin typeface="Montserrat"/>
                <a:ea typeface="Montserrat"/>
                <a:cs typeface="Montserrat"/>
                <a:sym typeface="Montserrat"/>
              </a:defRPr>
            </a:lvl4pPr>
            <a:lvl5pPr lvl="4">
              <a:spcBef>
                <a:spcPts val="0"/>
              </a:spcBef>
              <a:spcAft>
                <a:spcPts val="0"/>
              </a:spcAft>
              <a:buClr>
                <a:schemeClr val="dk1"/>
              </a:buClr>
              <a:buSzPts val="3000"/>
              <a:buFont typeface="Montserrat"/>
              <a:buNone/>
              <a:defRPr sz="3000" b="1">
                <a:solidFill>
                  <a:schemeClr val="dk1"/>
                </a:solidFill>
                <a:latin typeface="Montserrat"/>
                <a:ea typeface="Montserrat"/>
                <a:cs typeface="Montserrat"/>
                <a:sym typeface="Montserrat"/>
              </a:defRPr>
            </a:lvl5pPr>
            <a:lvl6pPr lvl="5">
              <a:spcBef>
                <a:spcPts val="0"/>
              </a:spcBef>
              <a:spcAft>
                <a:spcPts val="0"/>
              </a:spcAft>
              <a:buClr>
                <a:schemeClr val="dk1"/>
              </a:buClr>
              <a:buSzPts val="3000"/>
              <a:buFont typeface="Montserrat"/>
              <a:buNone/>
              <a:defRPr sz="3000" b="1">
                <a:solidFill>
                  <a:schemeClr val="dk1"/>
                </a:solidFill>
                <a:latin typeface="Montserrat"/>
                <a:ea typeface="Montserrat"/>
                <a:cs typeface="Montserrat"/>
                <a:sym typeface="Montserrat"/>
              </a:defRPr>
            </a:lvl6pPr>
            <a:lvl7pPr lvl="6">
              <a:spcBef>
                <a:spcPts val="0"/>
              </a:spcBef>
              <a:spcAft>
                <a:spcPts val="0"/>
              </a:spcAft>
              <a:buClr>
                <a:schemeClr val="dk1"/>
              </a:buClr>
              <a:buSzPts val="3000"/>
              <a:buFont typeface="Montserrat"/>
              <a:buNone/>
              <a:defRPr sz="3000" b="1">
                <a:solidFill>
                  <a:schemeClr val="dk1"/>
                </a:solidFill>
                <a:latin typeface="Montserrat"/>
                <a:ea typeface="Montserrat"/>
                <a:cs typeface="Montserrat"/>
                <a:sym typeface="Montserrat"/>
              </a:defRPr>
            </a:lvl7pPr>
            <a:lvl8pPr lvl="7">
              <a:spcBef>
                <a:spcPts val="0"/>
              </a:spcBef>
              <a:spcAft>
                <a:spcPts val="0"/>
              </a:spcAft>
              <a:buClr>
                <a:schemeClr val="dk1"/>
              </a:buClr>
              <a:buSzPts val="3000"/>
              <a:buFont typeface="Montserrat"/>
              <a:buNone/>
              <a:defRPr sz="3000" b="1">
                <a:solidFill>
                  <a:schemeClr val="dk1"/>
                </a:solidFill>
                <a:latin typeface="Montserrat"/>
                <a:ea typeface="Montserrat"/>
                <a:cs typeface="Montserrat"/>
                <a:sym typeface="Montserrat"/>
              </a:defRPr>
            </a:lvl8pPr>
            <a:lvl9pPr lvl="8">
              <a:spcBef>
                <a:spcPts val="0"/>
              </a:spcBef>
              <a:spcAft>
                <a:spcPts val="0"/>
              </a:spcAft>
              <a:buClr>
                <a:schemeClr val="dk1"/>
              </a:buClr>
              <a:buSzPts val="3000"/>
              <a:buFont typeface="Montserrat"/>
              <a:buNone/>
              <a:defRPr sz="3000" b="1">
                <a:solidFill>
                  <a:schemeClr val="dk1"/>
                </a:solidFill>
                <a:latin typeface="Montserrat"/>
                <a:ea typeface="Montserrat"/>
                <a:cs typeface="Montserrat"/>
                <a:sym typeface="Montserrat"/>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lvl1pPr marL="457200" lvl="0" indent="-342900">
              <a:lnSpc>
                <a:spcPct val="115000"/>
              </a:lnSpc>
              <a:spcBef>
                <a:spcPts val="0"/>
              </a:spcBef>
              <a:spcAft>
                <a:spcPts val="0"/>
              </a:spcAft>
              <a:buClr>
                <a:schemeClr val="dk1"/>
              </a:buClr>
              <a:buSzPts val="1800"/>
              <a:buFont typeface="Open Sans"/>
              <a:buChar char="●"/>
              <a:defRPr sz="1800">
                <a:solidFill>
                  <a:schemeClr val="dk1"/>
                </a:solidFill>
                <a:latin typeface="Open Sans"/>
                <a:ea typeface="Open Sans"/>
                <a:cs typeface="Open Sans"/>
                <a:sym typeface="Open Sans"/>
              </a:defRPr>
            </a:lvl1pPr>
            <a:lvl2pPr marL="914400" lvl="1" indent="-317500">
              <a:lnSpc>
                <a:spcPct val="115000"/>
              </a:lnSpc>
              <a:spcBef>
                <a:spcPts val="1600"/>
              </a:spcBef>
              <a:spcAft>
                <a:spcPts val="0"/>
              </a:spcAft>
              <a:buClr>
                <a:schemeClr val="dk1"/>
              </a:buClr>
              <a:buSzPts val="1400"/>
              <a:buFont typeface="Open Sans"/>
              <a:buChar char="○"/>
              <a:defRPr>
                <a:solidFill>
                  <a:schemeClr val="dk1"/>
                </a:solidFill>
                <a:latin typeface="Open Sans"/>
                <a:ea typeface="Open Sans"/>
                <a:cs typeface="Open Sans"/>
                <a:sym typeface="Open Sans"/>
              </a:defRPr>
            </a:lvl2pPr>
            <a:lvl3pPr marL="1371600" lvl="2" indent="-317500">
              <a:lnSpc>
                <a:spcPct val="115000"/>
              </a:lnSpc>
              <a:spcBef>
                <a:spcPts val="1600"/>
              </a:spcBef>
              <a:spcAft>
                <a:spcPts val="0"/>
              </a:spcAft>
              <a:buClr>
                <a:schemeClr val="dk1"/>
              </a:buClr>
              <a:buSzPts val="1400"/>
              <a:buFont typeface="Open Sans"/>
              <a:buChar char="■"/>
              <a:defRPr>
                <a:solidFill>
                  <a:schemeClr val="dk1"/>
                </a:solidFill>
                <a:latin typeface="Open Sans"/>
                <a:ea typeface="Open Sans"/>
                <a:cs typeface="Open Sans"/>
                <a:sym typeface="Open Sans"/>
              </a:defRPr>
            </a:lvl3pPr>
            <a:lvl4pPr marL="1828800" lvl="3" indent="-317500">
              <a:lnSpc>
                <a:spcPct val="115000"/>
              </a:lnSpc>
              <a:spcBef>
                <a:spcPts val="1600"/>
              </a:spcBef>
              <a:spcAft>
                <a:spcPts val="0"/>
              </a:spcAft>
              <a:buClr>
                <a:schemeClr val="dk1"/>
              </a:buClr>
              <a:buSzPts val="1400"/>
              <a:buFont typeface="Open Sans"/>
              <a:buChar char="●"/>
              <a:defRPr>
                <a:solidFill>
                  <a:schemeClr val="dk1"/>
                </a:solidFill>
                <a:latin typeface="Open Sans"/>
                <a:ea typeface="Open Sans"/>
                <a:cs typeface="Open Sans"/>
                <a:sym typeface="Open Sans"/>
              </a:defRPr>
            </a:lvl4pPr>
            <a:lvl5pPr marL="2286000" lvl="4" indent="-317500">
              <a:lnSpc>
                <a:spcPct val="115000"/>
              </a:lnSpc>
              <a:spcBef>
                <a:spcPts val="1600"/>
              </a:spcBef>
              <a:spcAft>
                <a:spcPts val="0"/>
              </a:spcAft>
              <a:buClr>
                <a:schemeClr val="dk1"/>
              </a:buClr>
              <a:buSzPts val="1400"/>
              <a:buFont typeface="Open Sans"/>
              <a:buChar char="○"/>
              <a:defRPr>
                <a:solidFill>
                  <a:schemeClr val="dk1"/>
                </a:solidFill>
                <a:latin typeface="Open Sans"/>
                <a:ea typeface="Open Sans"/>
                <a:cs typeface="Open Sans"/>
                <a:sym typeface="Open Sans"/>
              </a:defRPr>
            </a:lvl5pPr>
            <a:lvl6pPr marL="2743200" lvl="5" indent="-317500">
              <a:lnSpc>
                <a:spcPct val="115000"/>
              </a:lnSpc>
              <a:spcBef>
                <a:spcPts val="1600"/>
              </a:spcBef>
              <a:spcAft>
                <a:spcPts val="0"/>
              </a:spcAft>
              <a:buClr>
                <a:schemeClr val="dk1"/>
              </a:buClr>
              <a:buSzPts val="1400"/>
              <a:buFont typeface="Open Sans"/>
              <a:buChar char="■"/>
              <a:defRPr>
                <a:solidFill>
                  <a:schemeClr val="dk1"/>
                </a:solidFill>
                <a:latin typeface="Open Sans"/>
                <a:ea typeface="Open Sans"/>
                <a:cs typeface="Open Sans"/>
                <a:sym typeface="Open Sans"/>
              </a:defRPr>
            </a:lvl6pPr>
            <a:lvl7pPr marL="3200400" lvl="6" indent="-317500">
              <a:lnSpc>
                <a:spcPct val="115000"/>
              </a:lnSpc>
              <a:spcBef>
                <a:spcPts val="1600"/>
              </a:spcBef>
              <a:spcAft>
                <a:spcPts val="0"/>
              </a:spcAft>
              <a:buClr>
                <a:schemeClr val="dk1"/>
              </a:buClr>
              <a:buSzPts val="1400"/>
              <a:buFont typeface="Open Sans"/>
              <a:buChar char="●"/>
              <a:defRPr>
                <a:solidFill>
                  <a:schemeClr val="dk1"/>
                </a:solidFill>
                <a:latin typeface="Open Sans"/>
                <a:ea typeface="Open Sans"/>
                <a:cs typeface="Open Sans"/>
                <a:sym typeface="Open Sans"/>
              </a:defRPr>
            </a:lvl7pPr>
            <a:lvl8pPr marL="3657600" lvl="7" indent="-317500">
              <a:lnSpc>
                <a:spcPct val="115000"/>
              </a:lnSpc>
              <a:spcBef>
                <a:spcPts val="1600"/>
              </a:spcBef>
              <a:spcAft>
                <a:spcPts val="0"/>
              </a:spcAft>
              <a:buClr>
                <a:schemeClr val="dk1"/>
              </a:buClr>
              <a:buSzPts val="1400"/>
              <a:buFont typeface="Open Sans"/>
              <a:buChar char="○"/>
              <a:defRPr>
                <a:solidFill>
                  <a:schemeClr val="dk1"/>
                </a:solidFill>
                <a:latin typeface="Open Sans"/>
                <a:ea typeface="Open Sans"/>
                <a:cs typeface="Open Sans"/>
                <a:sym typeface="Open Sans"/>
              </a:defRPr>
            </a:lvl8pPr>
            <a:lvl9pPr marL="4114800" lvl="8" indent="-317500">
              <a:lnSpc>
                <a:spcPct val="115000"/>
              </a:lnSpc>
              <a:spcBef>
                <a:spcPts val="1600"/>
              </a:spcBef>
              <a:spcAft>
                <a:spcPts val="1600"/>
              </a:spcAft>
              <a:buClr>
                <a:schemeClr val="dk1"/>
              </a:buClr>
              <a:buSzPts val="1400"/>
              <a:buFont typeface="Open Sans"/>
              <a:buChar char="■"/>
              <a:defRPr>
                <a:solidFill>
                  <a:schemeClr val="dk1"/>
                </a:solidFill>
                <a:latin typeface="Open Sans"/>
                <a:ea typeface="Open Sans"/>
                <a:cs typeface="Open Sans"/>
                <a:sym typeface="Open Sans"/>
              </a:defRPr>
            </a:lvl9pPr>
          </a:lstStyle>
          <a:p>
            <a:endParaRPr/>
          </a:p>
        </p:txBody>
      </p:sp>
    </p:spTree>
  </p:cSld>
  <p:clrMap bg1="lt1" tx1="dk1" bg2="dk2" tx2="lt2" accent1="accent1" accent2="accent2" accent3="accent3" accent4="accent4" accent5="accent5" accent6="accent6" hlink="hlink" folHlink="folHlink"/>
  <p:sldLayoutIdLst>
    <p:sldLayoutId id="2147483648" r:id="rId1"/>
    <p:sldLayoutId id="2147483654" r:id="rId2"/>
    <p:sldLayoutId id="2147483658" r:id="rId3"/>
    <p:sldLayoutId id="2147483659" r:id="rId4"/>
    <p:sldLayoutId id="2147483660" r:id="rId5"/>
    <p:sldLayoutId id="2147483661" r:id="rId6"/>
    <p:sldLayoutId id="2147483675" r:id="rId7"/>
    <p:sldLayoutId id="2147483679" r:id="rId8"/>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name="simple-light-2">
    <p:bg>
      <p:bgPr>
        <a:solidFill>
          <a:srgbClr val="0E2A47"/>
        </a:solidFill>
        <a:effectLst/>
      </p:bgPr>
    </p:bg>
    <p:spTree>
      <p:nvGrpSpPr>
        <p:cNvPr id="1" name="Shape 227"/>
        <p:cNvGrpSpPr/>
        <p:nvPr/>
      </p:nvGrpSpPr>
      <p:grpSpPr>
        <a:xfrm>
          <a:off x="0" y="0"/>
          <a:ext cx="0" cy="0"/>
          <a:chOff x="0" y="0"/>
          <a:chExt cx="0" cy="0"/>
        </a:xfrm>
      </p:grpSpPr>
      <p:sp>
        <p:nvSpPr>
          <p:cNvPr id="228" name="Google Shape;228;p38"/>
          <p:cNvSpPr txBox="1">
            <a:spLocks noGrp="1"/>
          </p:cNvSpPr>
          <p:nvPr>
            <p:ph type="title"/>
          </p:nvPr>
        </p:nvSpPr>
        <p:spPr>
          <a:xfrm>
            <a:off x="1068100" y="933450"/>
            <a:ext cx="7047300" cy="482400"/>
          </a:xfrm>
          <a:prstGeom prst="rect">
            <a:avLst/>
          </a:prstGeom>
          <a:noFill/>
          <a:ln>
            <a:noFill/>
          </a:ln>
        </p:spPr>
        <p:txBody>
          <a:bodyPr spcFirstLastPara="1" wrap="square" lIns="91425" tIns="91425" rIns="91425" bIns="91425" anchor="t" anchorCtr="0">
            <a:noAutofit/>
          </a:bodyPr>
          <a:lstStyle>
            <a:lvl1pPr lvl="0"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1pPr>
            <a:lvl2pPr lvl="1"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2pPr>
            <a:lvl3pPr lvl="2"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3pPr>
            <a:lvl4pPr lvl="3"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4pPr>
            <a:lvl5pPr lvl="4"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5pPr>
            <a:lvl6pPr lvl="5"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6pPr>
            <a:lvl7pPr lvl="6"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7pPr>
            <a:lvl8pPr lvl="7"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8pPr>
            <a:lvl9pPr lvl="8"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9pPr>
          </a:lstStyle>
          <a:p>
            <a:endParaRPr/>
          </a:p>
        </p:txBody>
      </p:sp>
      <p:sp>
        <p:nvSpPr>
          <p:cNvPr id="229" name="Google Shape;229;p38"/>
          <p:cNvSpPr txBox="1">
            <a:spLocks noGrp="1"/>
          </p:cNvSpPr>
          <p:nvPr>
            <p:ph type="body" idx="1"/>
          </p:nvPr>
        </p:nvSpPr>
        <p:spPr>
          <a:xfrm>
            <a:off x="1068100" y="1695450"/>
            <a:ext cx="7047300" cy="2502000"/>
          </a:xfrm>
          <a:prstGeom prst="rect">
            <a:avLst/>
          </a:prstGeom>
          <a:noFill/>
          <a:ln>
            <a:noFill/>
          </a:ln>
        </p:spPr>
        <p:txBody>
          <a:bodyPr spcFirstLastPara="1" wrap="square" lIns="91425" tIns="91425" rIns="91425" bIns="91425" anchor="t" anchorCtr="0">
            <a:noAutofit/>
          </a:bodyPr>
          <a:lstStyle>
            <a:lvl1pPr marL="457200" lvl="0"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1pPr>
            <a:lvl2pPr marL="914400" lvl="1"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2pPr>
            <a:lvl3pPr marL="1371600" lvl="2"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3pPr>
            <a:lvl4pPr marL="1828800" lvl="3"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4pPr>
            <a:lvl5pPr marL="2286000" lvl="4"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5pPr>
            <a:lvl6pPr marL="2743200" lvl="5"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6pPr>
            <a:lvl7pPr marL="3200400" lvl="6"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7pPr>
            <a:lvl8pPr marL="3657600" lvl="7"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8pPr>
            <a:lvl9pPr marL="4114800" lvl="8"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9pPr>
          </a:lstStyle>
          <a:p>
            <a:endParaRPr/>
          </a:p>
        </p:txBody>
      </p:sp>
    </p:spTree>
  </p:cSld>
  <p:clrMap bg1="lt1" tx1="dk1" bg2="dk2" tx2="lt2" accent1="accent1" accent2="accent2" accent3="accent3" accent4="accent4" accent5="accent5" accent6="accent6" hlink="hlink" folHlink="folHlink"/>
  <p:sldLayoutIdLst>
    <p:sldLayoutId id="2147483684" r:id="rId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bit.ly/2PfT4lq" TargetMode="External"/><Relationship Id="rId2" Type="http://schemas.openxmlformats.org/officeDocument/2006/relationships/notesSlide" Target="../notesSlides/notesSlide10.xml"/><Relationship Id="rId1" Type="http://schemas.openxmlformats.org/officeDocument/2006/relationships/slideLayout" Target="../slideLayouts/slideLayout9.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34"/>
        <p:cNvGrpSpPr/>
        <p:nvPr/>
      </p:nvGrpSpPr>
      <p:grpSpPr>
        <a:xfrm>
          <a:off x="0" y="0"/>
          <a:ext cx="0" cy="0"/>
          <a:chOff x="0" y="0"/>
          <a:chExt cx="0" cy="0"/>
        </a:xfrm>
      </p:grpSpPr>
      <p:sp>
        <p:nvSpPr>
          <p:cNvPr id="236" name="Google Shape;236;p40"/>
          <p:cNvSpPr txBox="1">
            <a:spLocks noGrp="1"/>
          </p:cNvSpPr>
          <p:nvPr>
            <p:ph type="subTitle" idx="1"/>
          </p:nvPr>
        </p:nvSpPr>
        <p:spPr>
          <a:xfrm>
            <a:off x="97930" y="936568"/>
            <a:ext cx="4165250" cy="160125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s-VE" sz="1400" b="0" dirty="0"/>
              <a:t>Universidad de Oriente</a:t>
            </a:r>
            <a:br>
              <a:rPr lang="es-VE" sz="1400" b="0" dirty="0"/>
            </a:br>
            <a:r>
              <a:rPr lang="es-VE" sz="1400" b="0" dirty="0"/>
              <a:t>Núcleo Nueva Esparta</a:t>
            </a:r>
            <a:br>
              <a:rPr lang="es-VE" sz="1400" b="0" dirty="0"/>
            </a:br>
            <a:r>
              <a:rPr lang="es-VE" sz="1400" b="0" dirty="0"/>
              <a:t>Escuela de Ingeniería y Ciencias Aplicadas</a:t>
            </a:r>
            <a:br>
              <a:rPr lang="es-VE" sz="1400" b="0" dirty="0"/>
            </a:br>
            <a:r>
              <a:rPr lang="es-VE" sz="1400" b="0" dirty="0"/>
              <a:t>Departamento de Informática</a:t>
            </a:r>
            <a:br>
              <a:rPr lang="es-VE" sz="1400" b="0" dirty="0"/>
            </a:br>
            <a:r>
              <a:rPr lang="es-VE" sz="1400" b="0" dirty="0"/>
              <a:t>Ética y Deontología</a:t>
            </a:r>
            <a:br>
              <a:rPr lang="es-VE" sz="1600" b="0" dirty="0"/>
            </a:br>
            <a:endParaRPr dirty="0"/>
          </a:p>
        </p:txBody>
      </p:sp>
      <p:sp>
        <p:nvSpPr>
          <p:cNvPr id="237" name="Google Shape;237;p40"/>
          <p:cNvSpPr/>
          <p:nvPr/>
        </p:nvSpPr>
        <p:spPr>
          <a:xfrm>
            <a:off x="8964223" y="2608744"/>
            <a:ext cx="120227" cy="161505"/>
          </a:xfrm>
          <a:custGeom>
            <a:avLst/>
            <a:gdLst/>
            <a:ahLst/>
            <a:cxnLst/>
            <a:rect l="l" t="t" r="r" b="b"/>
            <a:pathLst>
              <a:path w="1733" h="2328" extrusionOk="0">
                <a:moveTo>
                  <a:pt x="871" y="1"/>
                </a:moveTo>
                <a:lnTo>
                  <a:pt x="636" y="923"/>
                </a:lnTo>
                <a:lnTo>
                  <a:pt x="0" y="1159"/>
                </a:lnTo>
                <a:lnTo>
                  <a:pt x="615" y="1395"/>
                </a:lnTo>
                <a:lnTo>
                  <a:pt x="861" y="2328"/>
                </a:lnTo>
                <a:lnTo>
                  <a:pt x="1097" y="1416"/>
                </a:lnTo>
                <a:lnTo>
                  <a:pt x="1733" y="1180"/>
                </a:lnTo>
                <a:lnTo>
                  <a:pt x="1117" y="944"/>
                </a:lnTo>
                <a:lnTo>
                  <a:pt x="871" y="1"/>
                </a:lnTo>
                <a:close/>
              </a:path>
            </a:pathLst>
          </a:custGeom>
          <a:solidFill>
            <a:srgbClr val="FFB12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238" name="Google Shape;238;p40"/>
          <p:cNvGrpSpPr/>
          <p:nvPr/>
        </p:nvGrpSpPr>
        <p:grpSpPr>
          <a:xfrm>
            <a:off x="4259847" y="1363575"/>
            <a:ext cx="4561734" cy="3321225"/>
            <a:chOff x="4384025" y="753975"/>
            <a:chExt cx="4561734" cy="3321225"/>
          </a:xfrm>
        </p:grpSpPr>
        <p:sp>
          <p:nvSpPr>
            <p:cNvPr id="239" name="Google Shape;239;p40"/>
            <p:cNvSpPr/>
            <p:nvPr/>
          </p:nvSpPr>
          <p:spPr>
            <a:xfrm>
              <a:off x="5131531" y="3948106"/>
              <a:ext cx="109315" cy="84899"/>
            </a:xfrm>
            <a:custGeom>
              <a:avLst/>
              <a:gdLst/>
              <a:ahLst/>
              <a:cxnLst/>
              <a:rect l="l" t="t" r="r" b="b"/>
              <a:pathLst>
                <a:path w="1499" h="1164" extrusionOk="0">
                  <a:moveTo>
                    <a:pt x="682" y="1"/>
                  </a:moveTo>
                  <a:cubicBezTo>
                    <a:pt x="579" y="1"/>
                    <a:pt x="468" y="22"/>
                    <a:pt x="371" y="35"/>
                  </a:cubicBezTo>
                  <a:cubicBezTo>
                    <a:pt x="279" y="45"/>
                    <a:pt x="207" y="127"/>
                    <a:pt x="207" y="219"/>
                  </a:cubicBezTo>
                  <a:cubicBezTo>
                    <a:pt x="207" y="230"/>
                    <a:pt x="207" y="240"/>
                    <a:pt x="207" y="250"/>
                  </a:cubicBezTo>
                  <a:cubicBezTo>
                    <a:pt x="207" y="271"/>
                    <a:pt x="207" y="291"/>
                    <a:pt x="207" y="312"/>
                  </a:cubicBezTo>
                  <a:cubicBezTo>
                    <a:pt x="197" y="486"/>
                    <a:pt x="156" y="650"/>
                    <a:pt x="94" y="814"/>
                  </a:cubicBezTo>
                  <a:cubicBezTo>
                    <a:pt x="0" y="1105"/>
                    <a:pt x="293" y="1164"/>
                    <a:pt x="800" y="1164"/>
                  </a:cubicBezTo>
                  <a:cubicBezTo>
                    <a:pt x="847" y="1164"/>
                    <a:pt x="895" y="1163"/>
                    <a:pt x="945" y="1162"/>
                  </a:cubicBezTo>
                  <a:cubicBezTo>
                    <a:pt x="1499" y="1152"/>
                    <a:pt x="1345" y="927"/>
                    <a:pt x="1263" y="804"/>
                  </a:cubicBezTo>
                  <a:cubicBezTo>
                    <a:pt x="1181" y="691"/>
                    <a:pt x="1037" y="629"/>
                    <a:pt x="1017" y="486"/>
                  </a:cubicBezTo>
                  <a:cubicBezTo>
                    <a:pt x="1007" y="383"/>
                    <a:pt x="996" y="281"/>
                    <a:pt x="986" y="189"/>
                  </a:cubicBezTo>
                  <a:cubicBezTo>
                    <a:pt x="986" y="178"/>
                    <a:pt x="986" y="178"/>
                    <a:pt x="986" y="178"/>
                  </a:cubicBezTo>
                  <a:cubicBezTo>
                    <a:pt x="939" y="38"/>
                    <a:pt x="819" y="1"/>
                    <a:pt x="682"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0" name="Google Shape;240;p40"/>
            <p:cNvSpPr/>
            <p:nvPr/>
          </p:nvSpPr>
          <p:spPr>
            <a:xfrm>
              <a:off x="5151804" y="3907261"/>
              <a:ext cx="46453" cy="64841"/>
            </a:xfrm>
            <a:custGeom>
              <a:avLst/>
              <a:gdLst/>
              <a:ahLst/>
              <a:cxnLst/>
              <a:rect l="l" t="t" r="r" b="b"/>
              <a:pathLst>
                <a:path w="637" h="889" extrusionOk="0">
                  <a:moveTo>
                    <a:pt x="636" y="0"/>
                  </a:moveTo>
                  <a:lnTo>
                    <a:pt x="1" y="62"/>
                  </a:lnTo>
                  <a:cubicBezTo>
                    <a:pt x="1" y="62"/>
                    <a:pt x="1" y="636"/>
                    <a:pt x="1" y="769"/>
                  </a:cubicBezTo>
                  <a:cubicBezTo>
                    <a:pt x="1" y="816"/>
                    <a:pt x="135" y="888"/>
                    <a:pt x="294" y="888"/>
                  </a:cubicBezTo>
                  <a:cubicBezTo>
                    <a:pt x="380" y="888"/>
                    <a:pt x="472" y="867"/>
                    <a:pt x="554" y="810"/>
                  </a:cubicBezTo>
                  <a:cubicBezTo>
                    <a:pt x="575" y="800"/>
                    <a:pt x="585" y="779"/>
                    <a:pt x="595" y="749"/>
                  </a:cubicBezTo>
                  <a:cubicBezTo>
                    <a:pt x="606" y="677"/>
                    <a:pt x="626" y="226"/>
                    <a:pt x="636" y="0"/>
                  </a:cubicBezTo>
                  <a:close/>
                </a:path>
              </a:pathLst>
            </a:custGeom>
            <a:solidFill>
              <a:srgbClr val="ED9C8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1" name="Google Shape;241;p40"/>
            <p:cNvSpPr/>
            <p:nvPr/>
          </p:nvSpPr>
          <p:spPr>
            <a:xfrm>
              <a:off x="5545100" y="3905000"/>
              <a:ext cx="50902" cy="71843"/>
            </a:xfrm>
            <a:custGeom>
              <a:avLst/>
              <a:gdLst/>
              <a:ahLst/>
              <a:cxnLst/>
              <a:rect l="l" t="t" r="r" b="b"/>
              <a:pathLst>
                <a:path w="698" h="985" extrusionOk="0">
                  <a:moveTo>
                    <a:pt x="554" y="0"/>
                  </a:moveTo>
                  <a:lnTo>
                    <a:pt x="0" y="72"/>
                  </a:lnTo>
                  <a:lnTo>
                    <a:pt x="144" y="985"/>
                  </a:lnTo>
                  <a:lnTo>
                    <a:pt x="697" y="933"/>
                  </a:lnTo>
                  <a:lnTo>
                    <a:pt x="554" y="0"/>
                  </a:lnTo>
                  <a:close/>
                </a:path>
              </a:pathLst>
            </a:custGeom>
            <a:solidFill>
              <a:srgbClr val="ED9C8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2" name="Google Shape;242;p40"/>
            <p:cNvSpPr/>
            <p:nvPr/>
          </p:nvSpPr>
          <p:spPr>
            <a:xfrm>
              <a:off x="5547360" y="3954962"/>
              <a:ext cx="160727" cy="62507"/>
            </a:xfrm>
            <a:custGeom>
              <a:avLst/>
              <a:gdLst/>
              <a:ahLst/>
              <a:cxnLst/>
              <a:rect l="l" t="t" r="r" b="b"/>
              <a:pathLst>
                <a:path w="2204" h="857" extrusionOk="0">
                  <a:moveTo>
                    <a:pt x="585" y="1"/>
                  </a:moveTo>
                  <a:cubicBezTo>
                    <a:pt x="552" y="1"/>
                    <a:pt x="500" y="43"/>
                    <a:pt x="482" y="136"/>
                  </a:cubicBezTo>
                  <a:cubicBezTo>
                    <a:pt x="460" y="200"/>
                    <a:pt x="360" y="249"/>
                    <a:pt x="249" y="249"/>
                  </a:cubicBezTo>
                  <a:cubicBezTo>
                    <a:pt x="200" y="249"/>
                    <a:pt x="149" y="239"/>
                    <a:pt x="102" y="218"/>
                  </a:cubicBezTo>
                  <a:cubicBezTo>
                    <a:pt x="51" y="300"/>
                    <a:pt x="20" y="392"/>
                    <a:pt x="20" y="494"/>
                  </a:cubicBezTo>
                  <a:cubicBezTo>
                    <a:pt x="3" y="778"/>
                    <a:pt x="0" y="838"/>
                    <a:pt x="187" y="838"/>
                  </a:cubicBezTo>
                  <a:cubicBezTo>
                    <a:pt x="223" y="838"/>
                    <a:pt x="266" y="836"/>
                    <a:pt x="318" y="833"/>
                  </a:cubicBezTo>
                  <a:cubicBezTo>
                    <a:pt x="420" y="822"/>
                    <a:pt x="525" y="817"/>
                    <a:pt x="630" y="817"/>
                  </a:cubicBezTo>
                  <a:cubicBezTo>
                    <a:pt x="735" y="817"/>
                    <a:pt x="841" y="822"/>
                    <a:pt x="943" y="833"/>
                  </a:cubicBezTo>
                  <a:cubicBezTo>
                    <a:pt x="1038" y="842"/>
                    <a:pt x="1174" y="856"/>
                    <a:pt x="1326" y="856"/>
                  </a:cubicBezTo>
                  <a:cubicBezTo>
                    <a:pt x="1503" y="856"/>
                    <a:pt x="1700" y="837"/>
                    <a:pt x="1876" y="771"/>
                  </a:cubicBezTo>
                  <a:cubicBezTo>
                    <a:pt x="2204" y="638"/>
                    <a:pt x="1599" y="617"/>
                    <a:pt x="1302" y="515"/>
                  </a:cubicBezTo>
                  <a:cubicBezTo>
                    <a:pt x="1087" y="453"/>
                    <a:pt x="892" y="330"/>
                    <a:pt x="738" y="166"/>
                  </a:cubicBezTo>
                  <a:cubicBezTo>
                    <a:pt x="697" y="95"/>
                    <a:pt x="646" y="13"/>
                    <a:pt x="594" y="2"/>
                  </a:cubicBezTo>
                  <a:cubicBezTo>
                    <a:pt x="591" y="1"/>
                    <a:pt x="588" y="1"/>
                    <a:pt x="585"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3" name="Google Shape;243;p40"/>
            <p:cNvSpPr/>
            <p:nvPr/>
          </p:nvSpPr>
          <p:spPr>
            <a:xfrm>
              <a:off x="5156691" y="3957296"/>
              <a:ext cx="51631" cy="25674"/>
            </a:xfrm>
            <a:custGeom>
              <a:avLst/>
              <a:gdLst/>
              <a:ahLst/>
              <a:cxnLst/>
              <a:rect l="l" t="t" r="r" b="b"/>
              <a:pathLst>
                <a:path w="708" h="352" extrusionOk="0">
                  <a:moveTo>
                    <a:pt x="288" y="1"/>
                  </a:moveTo>
                  <a:cubicBezTo>
                    <a:pt x="262" y="1"/>
                    <a:pt x="234" y="1"/>
                    <a:pt x="205" y="3"/>
                  </a:cubicBezTo>
                  <a:cubicBezTo>
                    <a:pt x="93" y="3"/>
                    <a:pt x="0" y="95"/>
                    <a:pt x="0" y="208"/>
                  </a:cubicBezTo>
                  <a:lnTo>
                    <a:pt x="82" y="310"/>
                  </a:lnTo>
                  <a:lnTo>
                    <a:pt x="308" y="351"/>
                  </a:lnTo>
                  <a:cubicBezTo>
                    <a:pt x="308" y="351"/>
                    <a:pt x="708" y="341"/>
                    <a:pt x="646" y="177"/>
                  </a:cubicBezTo>
                  <a:cubicBezTo>
                    <a:pt x="584" y="35"/>
                    <a:pt x="460" y="1"/>
                    <a:pt x="288" y="1"/>
                  </a:cubicBezTo>
                  <a:close/>
                </a:path>
              </a:pathLst>
            </a:custGeom>
            <a:solidFill>
              <a:srgbClr val="1E5FA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4" name="Google Shape;244;p40"/>
            <p:cNvSpPr/>
            <p:nvPr/>
          </p:nvSpPr>
          <p:spPr>
            <a:xfrm>
              <a:off x="5530948" y="1003944"/>
              <a:ext cx="377955" cy="177947"/>
            </a:xfrm>
            <a:custGeom>
              <a:avLst/>
              <a:gdLst/>
              <a:ahLst/>
              <a:cxnLst/>
              <a:rect l="l" t="t" r="r" b="b"/>
              <a:pathLst>
                <a:path w="5448" h="2565" extrusionOk="0">
                  <a:moveTo>
                    <a:pt x="3817" y="0"/>
                  </a:moveTo>
                  <a:cubicBezTo>
                    <a:pt x="2165" y="0"/>
                    <a:pt x="1" y="1052"/>
                    <a:pt x="1470" y="2292"/>
                  </a:cubicBezTo>
                  <a:cubicBezTo>
                    <a:pt x="1706" y="2489"/>
                    <a:pt x="1978" y="2565"/>
                    <a:pt x="2268" y="2565"/>
                  </a:cubicBezTo>
                  <a:cubicBezTo>
                    <a:pt x="3078" y="2565"/>
                    <a:pt x="4025" y="1979"/>
                    <a:pt x="4689" y="1820"/>
                  </a:cubicBezTo>
                  <a:cubicBezTo>
                    <a:pt x="4904" y="1779"/>
                    <a:pt x="5099" y="1666"/>
                    <a:pt x="5232" y="1492"/>
                  </a:cubicBezTo>
                  <a:cubicBezTo>
                    <a:pt x="5396" y="1277"/>
                    <a:pt x="5448" y="990"/>
                    <a:pt x="5386" y="733"/>
                  </a:cubicBezTo>
                  <a:cubicBezTo>
                    <a:pt x="5325" y="549"/>
                    <a:pt x="5202" y="405"/>
                    <a:pt x="5048" y="303"/>
                  </a:cubicBezTo>
                  <a:cubicBezTo>
                    <a:pt x="4756" y="93"/>
                    <a:pt x="4309" y="0"/>
                    <a:pt x="3817"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5" name="Google Shape;245;p40"/>
            <p:cNvSpPr/>
            <p:nvPr/>
          </p:nvSpPr>
          <p:spPr>
            <a:xfrm>
              <a:off x="5071055" y="3718270"/>
              <a:ext cx="663641" cy="130217"/>
            </a:xfrm>
            <a:custGeom>
              <a:avLst/>
              <a:gdLst/>
              <a:ahLst/>
              <a:cxnLst/>
              <a:rect l="l" t="t" r="r" b="b"/>
              <a:pathLst>
                <a:path w="9566" h="1877" extrusionOk="0">
                  <a:moveTo>
                    <a:pt x="0" y="0"/>
                  </a:moveTo>
                  <a:lnTo>
                    <a:pt x="0" y="1148"/>
                  </a:lnTo>
                  <a:cubicBezTo>
                    <a:pt x="0" y="1548"/>
                    <a:pt x="2133" y="1876"/>
                    <a:pt x="4778" y="1876"/>
                  </a:cubicBezTo>
                  <a:cubicBezTo>
                    <a:pt x="7422" y="1876"/>
                    <a:pt x="9565" y="1558"/>
                    <a:pt x="9565" y="1159"/>
                  </a:cubicBezTo>
                  <a:lnTo>
                    <a:pt x="9565" y="0"/>
                  </a:lnTo>
                  <a:close/>
                </a:path>
              </a:pathLst>
            </a:custGeom>
            <a:solidFill>
              <a:srgbClr val="FD9F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6" name="Google Shape;246;p40"/>
            <p:cNvSpPr/>
            <p:nvPr/>
          </p:nvSpPr>
          <p:spPr>
            <a:xfrm>
              <a:off x="5078131" y="3684831"/>
              <a:ext cx="15748" cy="184260"/>
            </a:xfrm>
            <a:custGeom>
              <a:avLst/>
              <a:gdLst/>
              <a:ahLst/>
              <a:cxnLst/>
              <a:rect l="l" t="t" r="r" b="b"/>
              <a:pathLst>
                <a:path w="227" h="2656" extrusionOk="0">
                  <a:moveTo>
                    <a:pt x="1" y="0"/>
                  </a:moveTo>
                  <a:lnTo>
                    <a:pt x="1" y="2655"/>
                  </a:lnTo>
                  <a:lnTo>
                    <a:pt x="226" y="2655"/>
                  </a:lnTo>
                  <a:lnTo>
                    <a:pt x="226" y="0"/>
                  </a:lnTo>
                  <a:close/>
                </a:path>
              </a:pathLst>
            </a:custGeom>
            <a:solidFill>
              <a:srgbClr val="E3860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7" name="Google Shape;247;p40"/>
            <p:cNvSpPr/>
            <p:nvPr/>
          </p:nvSpPr>
          <p:spPr>
            <a:xfrm>
              <a:off x="5118716" y="3684831"/>
              <a:ext cx="15679" cy="184260"/>
            </a:xfrm>
            <a:custGeom>
              <a:avLst/>
              <a:gdLst/>
              <a:ahLst/>
              <a:cxnLst/>
              <a:rect l="l" t="t" r="r" b="b"/>
              <a:pathLst>
                <a:path w="226" h="2656" extrusionOk="0">
                  <a:moveTo>
                    <a:pt x="0" y="0"/>
                  </a:moveTo>
                  <a:lnTo>
                    <a:pt x="0" y="2655"/>
                  </a:lnTo>
                  <a:lnTo>
                    <a:pt x="226" y="2655"/>
                  </a:lnTo>
                  <a:lnTo>
                    <a:pt x="226" y="0"/>
                  </a:lnTo>
                  <a:close/>
                </a:path>
              </a:pathLst>
            </a:custGeom>
            <a:solidFill>
              <a:srgbClr val="E3860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8" name="Google Shape;248;p40"/>
            <p:cNvSpPr/>
            <p:nvPr/>
          </p:nvSpPr>
          <p:spPr>
            <a:xfrm>
              <a:off x="5164920" y="3684831"/>
              <a:ext cx="16442" cy="184260"/>
            </a:xfrm>
            <a:custGeom>
              <a:avLst/>
              <a:gdLst/>
              <a:ahLst/>
              <a:cxnLst/>
              <a:rect l="l" t="t" r="r" b="b"/>
              <a:pathLst>
                <a:path w="237" h="2656" extrusionOk="0">
                  <a:moveTo>
                    <a:pt x="1" y="0"/>
                  </a:moveTo>
                  <a:lnTo>
                    <a:pt x="1" y="2655"/>
                  </a:lnTo>
                  <a:lnTo>
                    <a:pt x="236" y="2655"/>
                  </a:lnTo>
                  <a:lnTo>
                    <a:pt x="236" y="0"/>
                  </a:lnTo>
                  <a:close/>
                </a:path>
              </a:pathLst>
            </a:custGeom>
            <a:solidFill>
              <a:srgbClr val="E3860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9" name="Google Shape;249;p40"/>
            <p:cNvSpPr/>
            <p:nvPr/>
          </p:nvSpPr>
          <p:spPr>
            <a:xfrm>
              <a:off x="5223265" y="3684831"/>
              <a:ext cx="15679" cy="184260"/>
            </a:xfrm>
            <a:custGeom>
              <a:avLst/>
              <a:gdLst/>
              <a:ahLst/>
              <a:cxnLst/>
              <a:rect l="l" t="t" r="r" b="b"/>
              <a:pathLst>
                <a:path w="226" h="2656" extrusionOk="0">
                  <a:moveTo>
                    <a:pt x="0" y="0"/>
                  </a:moveTo>
                  <a:lnTo>
                    <a:pt x="0" y="2655"/>
                  </a:lnTo>
                  <a:lnTo>
                    <a:pt x="226" y="2655"/>
                  </a:lnTo>
                  <a:lnTo>
                    <a:pt x="226" y="0"/>
                  </a:lnTo>
                  <a:close/>
                </a:path>
              </a:pathLst>
            </a:custGeom>
            <a:solidFill>
              <a:srgbClr val="E3860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0" name="Google Shape;250;p40"/>
            <p:cNvSpPr/>
            <p:nvPr/>
          </p:nvSpPr>
          <p:spPr>
            <a:xfrm>
              <a:off x="5287230" y="3684831"/>
              <a:ext cx="15748" cy="184260"/>
            </a:xfrm>
            <a:custGeom>
              <a:avLst/>
              <a:gdLst/>
              <a:ahLst/>
              <a:cxnLst/>
              <a:rect l="l" t="t" r="r" b="b"/>
              <a:pathLst>
                <a:path w="227" h="2656" extrusionOk="0">
                  <a:moveTo>
                    <a:pt x="1" y="0"/>
                  </a:moveTo>
                  <a:lnTo>
                    <a:pt x="1" y="2655"/>
                  </a:lnTo>
                  <a:lnTo>
                    <a:pt x="226" y="2655"/>
                  </a:lnTo>
                  <a:lnTo>
                    <a:pt x="226" y="0"/>
                  </a:lnTo>
                  <a:close/>
                </a:path>
              </a:pathLst>
            </a:custGeom>
            <a:solidFill>
              <a:srgbClr val="E3860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1" name="Google Shape;251;p40"/>
            <p:cNvSpPr/>
            <p:nvPr/>
          </p:nvSpPr>
          <p:spPr>
            <a:xfrm>
              <a:off x="5566052" y="3684831"/>
              <a:ext cx="15679" cy="184260"/>
            </a:xfrm>
            <a:custGeom>
              <a:avLst/>
              <a:gdLst/>
              <a:ahLst/>
              <a:cxnLst/>
              <a:rect l="l" t="t" r="r" b="b"/>
              <a:pathLst>
                <a:path w="226" h="2656" extrusionOk="0">
                  <a:moveTo>
                    <a:pt x="0" y="0"/>
                  </a:moveTo>
                  <a:lnTo>
                    <a:pt x="0" y="2655"/>
                  </a:lnTo>
                  <a:lnTo>
                    <a:pt x="226" y="2655"/>
                  </a:lnTo>
                  <a:lnTo>
                    <a:pt x="226" y="0"/>
                  </a:lnTo>
                  <a:close/>
                </a:path>
              </a:pathLst>
            </a:custGeom>
            <a:solidFill>
              <a:srgbClr val="E3860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2" name="Google Shape;252;p40"/>
            <p:cNvSpPr/>
            <p:nvPr/>
          </p:nvSpPr>
          <p:spPr>
            <a:xfrm>
              <a:off x="5070361" y="3666308"/>
              <a:ext cx="664335" cy="100386"/>
            </a:xfrm>
            <a:custGeom>
              <a:avLst/>
              <a:gdLst/>
              <a:ahLst/>
              <a:cxnLst/>
              <a:rect l="l" t="t" r="r" b="b"/>
              <a:pathLst>
                <a:path w="9576" h="1447" extrusionOk="0">
                  <a:moveTo>
                    <a:pt x="4788" y="1"/>
                  </a:moveTo>
                  <a:cubicBezTo>
                    <a:pt x="2143" y="1"/>
                    <a:pt x="0" y="329"/>
                    <a:pt x="0" y="729"/>
                  </a:cubicBezTo>
                  <a:cubicBezTo>
                    <a:pt x="0" y="1128"/>
                    <a:pt x="2143" y="1446"/>
                    <a:pt x="4788" y="1446"/>
                  </a:cubicBezTo>
                  <a:cubicBezTo>
                    <a:pt x="7432" y="1446"/>
                    <a:pt x="9575" y="1128"/>
                    <a:pt x="9575" y="729"/>
                  </a:cubicBezTo>
                  <a:cubicBezTo>
                    <a:pt x="9575" y="319"/>
                    <a:pt x="7432" y="1"/>
                    <a:pt x="4788" y="1"/>
                  </a:cubicBezTo>
                  <a:close/>
                </a:path>
              </a:pathLst>
            </a:custGeom>
            <a:solidFill>
              <a:srgbClr val="FAC61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3" name="Google Shape;253;p40"/>
            <p:cNvSpPr/>
            <p:nvPr/>
          </p:nvSpPr>
          <p:spPr>
            <a:xfrm>
              <a:off x="5138627" y="3687676"/>
              <a:ext cx="527736" cy="46967"/>
            </a:xfrm>
            <a:custGeom>
              <a:avLst/>
              <a:gdLst/>
              <a:ahLst/>
              <a:cxnLst/>
              <a:rect l="l" t="t" r="r" b="b"/>
              <a:pathLst>
                <a:path w="7607" h="677" extrusionOk="0">
                  <a:moveTo>
                    <a:pt x="3804" y="0"/>
                  </a:moveTo>
                  <a:cubicBezTo>
                    <a:pt x="1702" y="0"/>
                    <a:pt x="0" y="154"/>
                    <a:pt x="0" y="339"/>
                  </a:cubicBezTo>
                  <a:cubicBezTo>
                    <a:pt x="0" y="523"/>
                    <a:pt x="1702" y="677"/>
                    <a:pt x="3804" y="677"/>
                  </a:cubicBezTo>
                  <a:cubicBezTo>
                    <a:pt x="5905" y="677"/>
                    <a:pt x="7607" y="523"/>
                    <a:pt x="7607" y="339"/>
                  </a:cubicBezTo>
                  <a:cubicBezTo>
                    <a:pt x="7607" y="154"/>
                    <a:pt x="5905" y="0"/>
                    <a:pt x="3804" y="0"/>
                  </a:cubicBezTo>
                  <a:close/>
                </a:path>
              </a:pathLst>
            </a:custGeom>
            <a:solidFill>
              <a:srgbClr val="FD9F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4" name="Google Shape;254;p40"/>
            <p:cNvSpPr/>
            <p:nvPr/>
          </p:nvSpPr>
          <p:spPr>
            <a:xfrm>
              <a:off x="5138627" y="3687676"/>
              <a:ext cx="527736" cy="30664"/>
            </a:xfrm>
            <a:custGeom>
              <a:avLst/>
              <a:gdLst/>
              <a:ahLst/>
              <a:cxnLst/>
              <a:rect l="l" t="t" r="r" b="b"/>
              <a:pathLst>
                <a:path w="7607" h="442" extrusionOk="0">
                  <a:moveTo>
                    <a:pt x="3804" y="0"/>
                  </a:moveTo>
                  <a:cubicBezTo>
                    <a:pt x="1702" y="0"/>
                    <a:pt x="0" y="154"/>
                    <a:pt x="0" y="339"/>
                  </a:cubicBezTo>
                  <a:cubicBezTo>
                    <a:pt x="0" y="380"/>
                    <a:pt x="62" y="410"/>
                    <a:pt x="164" y="441"/>
                  </a:cubicBezTo>
                  <a:cubicBezTo>
                    <a:pt x="636" y="298"/>
                    <a:pt x="2092" y="195"/>
                    <a:pt x="3804" y="195"/>
                  </a:cubicBezTo>
                  <a:cubicBezTo>
                    <a:pt x="5526" y="195"/>
                    <a:pt x="6971" y="298"/>
                    <a:pt x="7443" y="441"/>
                  </a:cubicBezTo>
                  <a:cubicBezTo>
                    <a:pt x="7545" y="410"/>
                    <a:pt x="7607" y="380"/>
                    <a:pt x="7607" y="339"/>
                  </a:cubicBezTo>
                  <a:cubicBezTo>
                    <a:pt x="7607" y="154"/>
                    <a:pt x="5905" y="0"/>
                    <a:pt x="3804" y="0"/>
                  </a:cubicBezTo>
                  <a:close/>
                </a:path>
              </a:pathLst>
            </a:custGeom>
            <a:solidFill>
              <a:srgbClr val="E3860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5" name="Google Shape;255;p40"/>
            <p:cNvSpPr/>
            <p:nvPr/>
          </p:nvSpPr>
          <p:spPr>
            <a:xfrm>
              <a:off x="5023393" y="3627180"/>
              <a:ext cx="663641" cy="130980"/>
            </a:xfrm>
            <a:custGeom>
              <a:avLst/>
              <a:gdLst/>
              <a:ahLst/>
              <a:cxnLst/>
              <a:rect l="l" t="t" r="r" b="b"/>
              <a:pathLst>
                <a:path w="9566" h="1888" extrusionOk="0">
                  <a:moveTo>
                    <a:pt x="1" y="1"/>
                  </a:moveTo>
                  <a:lnTo>
                    <a:pt x="1" y="1159"/>
                  </a:lnTo>
                  <a:cubicBezTo>
                    <a:pt x="1" y="1559"/>
                    <a:pt x="2143" y="1887"/>
                    <a:pt x="4778" y="1887"/>
                  </a:cubicBezTo>
                  <a:cubicBezTo>
                    <a:pt x="7423" y="1887"/>
                    <a:pt x="9565" y="1559"/>
                    <a:pt x="9565" y="1159"/>
                  </a:cubicBezTo>
                  <a:lnTo>
                    <a:pt x="9565" y="1"/>
                  </a:lnTo>
                  <a:close/>
                </a:path>
              </a:pathLst>
            </a:custGeom>
            <a:solidFill>
              <a:srgbClr val="FD9F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6" name="Google Shape;256;p40"/>
            <p:cNvSpPr/>
            <p:nvPr/>
          </p:nvSpPr>
          <p:spPr>
            <a:xfrm>
              <a:off x="5029776" y="3593810"/>
              <a:ext cx="15748" cy="184260"/>
            </a:xfrm>
            <a:custGeom>
              <a:avLst/>
              <a:gdLst/>
              <a:ahLst/>
              <a:cxnLst/>
              <a:rect l="l" t="t" r="r" b="b"/>
              <a:pathLst>
                <a:path w="227" h="2656" extrusionOk="0">
                  <a:moveTo>
                    <a:pt x="1" y="0"/>
                  </a:moveTo>
                  <a:lnTo>
                    <a:pt x="1" y="2655"/>
                  </a:lnTo>
                  <a:lnTo>
                    <a:pt x="226" y="2655"/>
                  </a:lnTo>
                  <a:lnTo>
                    <a:pt x="226" y="0"/>
                  </a:lnTo>
                  <a:close/>
                </a:path>
              </a:pathLst>
            </a:custGeom>
            <a:solidFill>
              <a:srgbClr val="E3860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7" name="Google Shape;257;p40"/>
            <p:cNvSpPr/>
            <p:nvPr/>
          </p:nvSpPr>
          <p:spPr>
            <a:xfrm>
              <a:off x="5070361" y="3593810"/>
              <a:ext cx="16372" cy="184260"/>
            </a:xfrm>
            <a:custGeom>
              <a:avLst/>
              <a:gdLst/>
              <a:ahLst/>
              <a:cxnLst/>
              <a:rect l="l" t="t" r="r" b="b"/>
              <a:pathLst>
                <a:path w="236" h="2656" extrusionOk="0">
                  <a:moveTo>
                    <a:pt x="0" y="0"/>
                  </a:moveTo>
                  <a:lnTo>
                    <a:pt x="0" y="2655"/>
                  </a:lnTo>
                  <a:lnTo>
                    <a:pt x="236" y="2655"/>
                  </a:lnTo>
                  <a:lnTo>
                    <a:pt x="236" y="0"/>
                  </a:lnTo>
                  <a:close/>
                </a:path>
              </a:pathLst>
            </a:custGeom>
            <a:solidFill>
              <a:srgbClr val="E3860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8" name="Google Shape;258;p40"/>
            <p:cNvSpPr/>
            <p:nvPr/>
          </p:nvSpPr>
          <p:spPr>
            <a:xfrm>
              <a:off x="5117259" y="3593810"/>
              <a:ext cx="15748" cy="184260"/>
            </a:xfrm>
            <a:custGeom>
              <a:avLst/>
              <a:gdLst/>
              <a:ahLst/>
              <a:cxnLst/>
              <a:rect l="l" t="t" r="r" b="b"/>
              <a:pathLst>
                <a:path w="227" h="2656" extrusionOk="0">
                  <a:moveTo>
                    <a:pt x="1" y="0"/>
                  </a:moveTo>
                  <a:lnTo>
                    <a:pt x="1" y="2655"/>
                  </a:lnTo>
                  <a:lnTo>
                    <a:pt x="226" y="2655"/>
                  </a:lnTo>
                  <a:lnTo>
                    <a:pt x="226" y="0"/>
                  </a:lnTo>
                  <a:close/>
                </a:path>
              </a:pathLst>
            </a:custGeom>
            <a:solidFill>
              <a:srgbClr val="E3860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9" name="Google Shape;259;p40"/>
            <p:cNvSpPr/>
            <p:nvPr/>
          </p:nvSpPr>
          <p:spPr>
            <a:xfrm>
              <a:off x="5174910" y="3593810"/>
              <a:ext cx="16372" cy="184260"/>
            </a:xfrm>
            <a:custGeom>
              <a:avLst/>
              <a:gdLst/>
              <a:ahLst/>
              <a:cxnLst/>
              <a:rect l="l" t="t" r="r" b="b"/>
              <a:pathLst>
                <a:path w="236" h="2656" extrusionOk="0">
                  <a:moveTo>
                    <a:pt x="0" y="0"/>
                  </a:moveTo>
                  <a:lnTo>
                    <a:pt x="0" y="2655"/>
                  </a:lnTo>
                  <a:lnTo>
                    <a:pt x="236" y="2655"/>
                  </a:lnTo>
                  <a:lnTo>
                    <a:pt x="236" y="0"/>
                  </a:lnTo>
                  <a:close/>
                </a:path>
              </a:pathLst>
            </a:custGeom>
            <a:solidFill>
              <a:srgbClr val="E3860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0" name="Google Shape;260;p40"/>
            <p:cNvSpPr/>
            <p:nvPr/>
          </p:nvSpPr>
          <p:spPr>
            <a:xfrm>
              <a:off x="5238875" y="3593810"/>
              <a:ext cx="15748" cy="184260"/>
            </a:xfrm>
            <a:custGeom>
              <a:avLst/>
              <a:gdLst/>
              <a:ahLst/>
              <a:cxnLst/>
              <a:rect l="l" t="t" r="r" b="b"/>
              <a:pathLst>
                <a:path w="227" h="2656" extrusionOk="0">
                  <a:moveTo>
                    <a:pt x="1" y="0"/>
                  </a:moveTo>
                  <a:lnTo>
                    <a:pt x="1" y="2655"/>
                  </a:lnTo>
                  <a:lnTo>
                    <a:pt x="226" y="2655"/>
                  </a:lnTo>
                  <a:lnTo>
                    <a:pt x="226" y="0"/>
                  </a:lnTo>
                  <a:close/>
                </a:path>
              </a:pathLst>
            </a:custGeom>
            <a:solidFill>
              <a:srgbClr val="E3860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1" name="Google Shape;261;p40"/>
            <p:cNvSpPr/>
            <p:nvPr/>
          </p:nvSpPr>
          <p:spPr>
            <a:xfrm>
              <a:off x="5308598" y="3593810"/>
              <a:ext cx="15679" cy="184260"/>
            </a:xfrm>
            <a:custGeom>
              <a:avLst/>
              <a:gdLst/>
              <a:ahLst/>
              <a:cxnLst/>
              <a:rect l="l" t="t" r="r" b="b"/>
              <a:pathLst>
                <a:path w="226" h="2656" extrusionOk="0">
                  <a:moveTo>
                    <a:pt x="0" y="0"/>
                  </a:moveTo>
                  <a:lnTo>
                    <a:pt x="0" y="2655"/>
                  </a:lnTo>
                  <a:lnTo>
                    <a:pt x="226" y="2655"/>
                  </a:lnTo>
                  <a:lnTo>
                    <a:pt x="226" y="0"/>
                  </a:lnTo>
                  <a:close/>
                </a:path>
              </a:pathLst>
            </a:custGeom>
            <a:solidFill>
              <a:srgbClr val="E3860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2" name="Google Shape;262;p40"/>
            <p:cNvSpPr/>
            <p:nvPr/>
          </p:nvSpPr>
          <p:spPr>
            <a:xfrm>
              <a:off x="5575973" y="3593810"/>
              <a:ext cx="15748" cy="184260"/>
            </a:xfrm>
            <a:custGeom>
              <a:avLst/>
              <a:gdLst/>
              <a:ahLst/>
              <a:cxnLst/>
              <a:rect l="l" t="t" r="r" b="b"/>
              <a:pathLst>
                <a:path w="227" h="2656" extrusionOk="0">
                  <a:moveTo>
                    <a:pt x="1" y="0"/>
                  </a:moveTo>
                  <a:lnTo>
                    <a:pt x="1" y="2655"/>
                  </a:lnTo>
                  <a:lnTo>
                    <a:pt x="226" y="2655"/>
                  </a:lnTo>
                  <a:lnTo>
                    <a:pt x="226" y="0"/>
                  </a:lnTo>
                  <a:close/>
                </a:path>
              </a:pathLst>
            </a:custGeom>
            <a:solidFill>
              <a:srgbClr val="E3860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3" name="Google Shape;263;p40"/>
            <p:cNvSpPr/>
            <p:nvPr/>
          </p:nvSpPr>
          <p:spPr>
            <a:xfrm>
              <a:off x="5517697" y="3593810"/>
              <a:ext cx="16442" cy="184260"/>
            </a:xfrm>
            <a:custGeom>
              <a:avLst/>
              <a:gdLst/>
              <a:ahLst/>
              <a:cxnLst/>
              <a:rect l="l" t="t" r="r" b="b"/>
              <a:pathLst>
                <a:path w="237" h="2656" extrusionOk="0">
                  <a:moveTo>
                    <a:pt x="0" y="0"/>
                  </a:moveTo>
                  <a:lnTo>
                    <a:pt x="0" y="2655"/>
                  </a:lnTo>
                  <a:lnTo>
                    <a:pt x="236" y="2655"/>
                  </a:lnTo>
                  <a:lnTo>
                    <a:pt x="236" y="0"/>
                  </a:lnTo>
                  <a:close/>
                </a:path>
              </a:pathLst>
            </a:custGeom>
            <a:solidFill>
              <a:srgbClr val="E3860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4" name="Google Shape;264;p40"/>
            <p:cNvSpPr/>
            <p:nvPr/>
          </p:nvSpPr>
          <p:spPr>
            <a:xfrm>
              <a:off x="5023393" y="3575981"/>
              <a:ext cx="662878" cy="100386"/>
            </a:xfrm>
            <a:custGeom>
              <a:avLst/>
              <a:gdLst/>
              <a:ahLst/>
              <a:cxnLst/>
              <a:rect l="l" t="t" r="r" b="b"/>
              <a:pathLst>
                <a:path w="9555" h="1447" extrusionOk="0">
                  <a:moveTo>
                    <a:pt x="4778" y="1"/>
                  </a:moveTo>
                  <a:cubicBezTo>
                    <a:pt x="2143" y="1"/>
                    <a:pt x="1" y="329"/>
                    <a:pt x="1" y="729"/>
                  </a:cubicBezTo>
                  <a:cubicBezTo>
                    <a:pt x="1" y="1118"/>
                    <a:pt x="2133" y="1446"/>
                    <a:pt x="4778" y="1446"/>
                  </a:cubicBezTo>
                  <a:cubicBezTo>
                    <a:pt x="7412" y="1446"/>
                    <a:pt x="9555" y="1128"/>
                    <a:pt x="9555" y="729"/>
                  </a:cubicBezTo>
                  <a:cubicBezTo>
                    <a:pt x="9555" y="319"/>
                    <a:pt x="7423" y="1"/>
                    <a:pt x="4778" y="1"/>
                  </a:cubicBezTo>
                  <a:close/>
                </a:path>
              </a:pathLst>
            </a:custGeom>
            <a:solidFill>
              <a:srgbClr val="FAC61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5" name="Google Shape;265;p40"/>
            <p:cNvSpPr/>
            <p:nvPr/>
          </p:nvSpPr>
          <p:spPr>
            <a:xfrm>
              <a:off x="5090965" y="3597348"/>
              <a:ext cx="527805" cy="46967"/>
            </a:xfrm>
            <a:custGeom>
              <a:avLst/>
              <a:gdLst/>
              <a:ahLst/>
              <a:cxnLst/>
              <a:rect l="l" t="t" r="r" b="b"/>
              <a:pathLst>
                <a:path w="7608" h="677" extrusionOk="0">
                  <a:moveTo>
                    <a:pt x="3804" y="0"/>
                  </a:moveTo>
                  <a:cubicBezTo>
                    <a:pt x="1702" y="0"/>
                    <a:pt x="0" y="154"/>
                    <a:pt x="0" y="339"/>
                  </a:cubicBezTo>
                  <a:cubicBezTo>
                    <a:pt x="0" y="523"/>
                    <a:pt x="1702" y="677"/>
                    <a:pt x="3804" y="677"/>
                  </a:cubicBezTo>
                  <a:cubicBezTo>
                    <a:pt x="5905" y="677"/>
                    <a:pt x="7607" y="523"/>
                    <a:pt x="7607" y="339"/>
                  </a:cubicBezTo>
                  <a:cubicBezTo>
                    <a:pt x="7607" y="154"/>
                    <a:pt x="5905" y="0"/>
                    <a:pt x="3804" y="0"/>
                  </a:cubicBezTo>
                  <a:close/>
                </a:path>
              </a:pathLst>
            </a:custGeom>
            <a:solidFill>
              <a:srgbClr val="FD9F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6" name="Google Shape;266;p40"/>
            <p:cNvSpPr/>
            <p:nvPr/>
          </p:nvSpPr>
          <p:spPr>
            <a:xfrm>
              <a:off x="5090965" y="3597348"/>
              <a:ext cx="527042" cy="29901"/>
            </a:xfrm>
            <a:custGeom>
              <a:avLst/>
              <a:gdLst/>
              <a:ahLst/>
              <a:cxnLst/>
              <a:rect l="l" t="t" r="r" b="b"/>
              <a:pathLst>
                <a:path w="7597" h="431" extrusionOk="0">
                  <a:moveTo>
                    <a:pt x="3793" y="0"/>
                  </a:moveTo>
                  <a:cubicBezTo>
                    <a:pt x="1702" y="0"/>
                    <a:pt x="0" y="154"/>
                    <a:pt x="0" y="339"/>
                  </a:cubicBezTo>
                  <a:cubicBezTo>
                    <a:pt x="0" y="369"/>
                    <a:pt x="52" y="400"/>
                    <a:pt x="164" y="431"/>
                  </a:cubicBezTo>
                  <a:cubicBezTo>
                    <a:pt x="636" y="298"/>
                    <a:pt x="2082" y="195"/>
                    <a:pt x="3804" y="195"/>
                  </a:cubicBezTo>
                  <a:cubicBezTo>
                    <a:pt x="5516" y="195"/>
                    <a:pt x="6961" y="298"/>
                    <a:pt x="7443" y="431"/>
                  </a:cubicBezTo>
                  <a:cubicBezTo>
                    <a:pt x="7546" y="400"/>
                    <a:pt x="7597" y="369"/>
                    <a:pt x="7597" y="339"/>
                  </a:cubicBezTo>
                  <a:cubicBezTo>
                    <a:pt x="7597" y="154"/>
                    <a:pt x="5895" y="0"/>
                    <a:pt x="3793" y="0"/>
                  </a:cubicBezTo>
                  <a:close/>
                </a:path>
              </a:pathLst>
            </a:custGeom>
            <a:solidFill>
              <a:srgbClr val="E3860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7" name="Google Shape;267;p40"/>
            <p:cNvSpPr/>
            <p:nvPr/>
          </p:nvSpPr>
          <p:spPr>
            <a:xfrm>
              <a:off x="5076743" y="3536159"/>
              <a:ext cx="663641" cy="130217"/>
            </a:xfrm>
            <a:custGeom>
              <a:avLst/>
              <a:gdLst/>
              <a:ahLst/>
              <a:cxnLst/>
              <a:rect l="l" t="t" r="r" b="b"/>
              <a:pathLst>
                <a:path w="9566" h="1877" extrusionOk="0">
                  <a:moveTo>
                    <a:pt x="0" y="1"/>
                  </a:moveTo>
                  <a:lnTo>
                    <a:pt x="0" y="1149"/>
                  </a:lnTo>
                  <a:cubicBezTo>
                    <a:pt x="0" y="1559"/>
                    <a:pt x="2133" y="1877"/>
                    <a:pt x="4778" y="1877"/>
                  </a:cubicBezTo>
                  <a:cubicBezTo>
                    <a:pt x="7422" y="1877"/>
                    <a:pt x="9565" y="1559"/>
                    <a:pt x="9565" y="1149"/>
                  </a:cubicBezTo>
                  <a:lnTo>
                    <a:pt x="9565" y="1"/>
                  </a:lnTo>
                  <a:close/>
                </a:path>
              </a:pathLst>
            </a:custGeom>
            <a:solidFill>
              <a:srgbClr val="FD9F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8" name="Google Shape;268;p40"/>
            <p:cNvSpPr/>
            <p:nvPr/>
          </p:nvSpPr>
          <p:spPr>
            <a:xfrm>
              <a:off x="5083820" y="3502720"/>
              <a:ext cx="15748" cy="184329"/>
            </a:xfrm>
            <a:custGeom>
              <a:avLst/>
              <a:gdLst/>
              <a:ahLst/>
              <a:cxnLst/>
              <a:rect l="l" t="t" r="r" b="b"/>
              <a:pathLst>
                <a:path w="227" h="2657" extrusionOk="0">
                  <a:moveTo>
                    <a:pt x="1" y="1"/>
                  </a:moveTo>
                  <a:lnTo>
                    <a:pt x="1" y="2656"/>
                  </a:lnTo>
                  <a:lnTo>
                    <a:pt x="226" y="2656"/>
                  </a:lnTo>
                  <a:lnTo>
                    <a:pt x="226" y="1"/>
                  </a:lnTo>
                  <a:close/>
                </a:path>
              </a:pathLst>
            </a:custGeom>
            <a:solidFill>
              <a:srgbClr val="E3860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9" name="Google Shape;269;p40"/>
            <p:cNvSpPr/>
            <p:nvPr/>
          </p:nvSpPr>
          <p:spPr>
            <a:xfrm>
              <a:off x="5124405" y="3502720"/>
              <a:ext cx="15679" cy="184329"/>
            </a:xfrm>
            <a:custGeom>
              <a:avLst/>
              <a:gdLst/>
              <a:ahLst/>
              <a:cxnLst/>
              <a:rect l="l" t="t" r="r" b="b"/>
              <a:pathLst>
                <a:path w="226" h="2657" extrusionOk="0">
                  <a:moveTo>
                    <a:pt x="0" y="1"/>
                  </a:moveTo>
                  <a:lnTo>
                    <a:pt x="0" y="2656"/>
                  </a:lnTo>
                  <a:lnTo>
                    <a:pt x="226" y="2656"/>
                  </a:lnTo>
                  <a:lnTo>
                    <a:pt x="226" y="1"/>
                  </a:lnTo>
                  <a:close/>
                </a:path>
              </a:pathLst>
            </a:custGeom>
            <a:solidFill>
              <a:srgbClr val="E3860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0" name="Google Shape;270;p40"/>
            <p:cNvSpPr/>
            <p:nvPr/>
          </p:nvSpPr>
          <p:spPr>
            <a:xfrm>
              <a:off x="5171303" y="3502720"/>
              <a:ext cx="15748" cy="184329"/>
            </a:xfrm>
            <a:custGeom>
              <a:avLst/>
              <a:gdLst/>
              <a:ahLst/>
              <a:cxnLst/>
              <a:rect l="l" t="t" r="r" b="b"/>
              <a:pathLst>
                <a:path w="227" h="2657" extrusionOk="0">
                  <a:moveTo>
                    <a:pt x="1" y="1"/>
                  </a:moveTo>
                  <a:lnTo>
                    <a:pt x="1" y="2656"/>
                  </a:lnTo>
                  <a:lnTo>
                    <a:pt x="226" y="2656"/>
                  </a:lnTo>
                  <a:lnTo>
                    <a:pt x="226" y="1"/>
                  </a:lnTo>
                  <a:close/>
                </a:path>
              </a:pathLst>
            </a:custGeom>
            <a:solidFill>
              <a:srgbClr val="E3860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1" name="Google Shape;271;p40"/>
            <p:cNvSpPr/>
            <p:nvPr/>
          </p:nvSpPr>
          <p:spPr>
            <a:xfrm>
              <a:off x="5228954" y="3502720"/>
              <a:ext cx="15679" cy="184329"/>
            </a:xfrm>
            <a:custGeom>
              <a:avLst/>
              <a:gdLst/>
              <a:ahLst/>
              <a:cxnLst/>
              <a:rect l="l" t="t" r="r" b="b"/>
              <a:pathLst>
                <a:path w="226" h="2657" extrusionOk="0">
                  <a:moveTo>
                    <a:pt x="0" y="1"/>
                  </a:moveTo>
                  <a:lnTo>
                    <a:pt x="0" y="2656"/>
                  </a:lnTo>
                  <a:lnTo>
                    <a:pt x="226" y="2656"/>
                  </a:lnTo>
                  <a:lnTo>
                    <a:pt x="226" y="1"/>
                  </a:lnTo>
                  <a:close/>
                </a:path>
              </a:pathLst>
            </a:custGeom>
            <a:solidFill>
              <a:srgbClr val="E3860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2" name="Google Shape;272;p40"/>
            <p:cNvSpPr/>
            <p:nvPr/>
          </p:nvSpPr>
          <p:spPr>
            <a:xfrm>
              <a:off x="5292919" y="3502720"/>
              <a:ext cx="15748" cy="184329"/>
            </a:xfrm>
            <a:custGeom>
              <a:avLst/>
              <a:gdLst/>
              <a:ahLst/>
              <a:cxnLst/>
              <a:rect l="l" t="t" r="r" b="b"/>
              <a:pathLst>
                <a:path w="227" h="2657" extrusionOk="0">
                  <a:moveTo>
                    <a:pt x="1" y="1"/>
                  </a:moveTo>
                  <a:lnTo>
                    <a:pt x="1" y="2656"/>
                  </a:lnTo>
                  <a:lnTo>
                    <a:pt x="226" y="2656"/>
                  </a:lnTo>
                  <a:lnTo>
                    <a:pt x="226" y="1"/>
                  </a:lnTo>
                  <a:close/>
                </a:path>
              </a:pathLst>
            </a:custGeom>
            <a:solidFill>
              <a:srgbClr val="E3860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3" name="Google Shape;273;p40"/>
            <p:cNvSpPr/>
            <p:nvPr/>
          </p:nvSpPr>
          <p:spPr>
            <a:xfrm>
              <a:off x="5571741" y="3502720"/>
              <a:ext cx="15679" cy="184329"/>
            </a:xfrm>
            <a:custGeom>
              <a:avLst/>
              <a:gdLst/>
              <a:ahLst/>
              <a:cxnLst/>
              <a:rect l="l" t="t" r="r" b="b"/>
              <a:pathLst>
                <a:path w="226" h="2657" extrusionOk="0">
                  <a:moveTo>
                    <a:pt x="0" y="1"/>
                  </a:moveTo>
                  <a:lnTo>
                    <a:pt x="0" y="2656"/>
                  </a:lnTo>
                  <a:lnTo>
                    <a:pt x="226" y="2656"/>
                  </a:lnTo>
                  <a:lnTo>
                    <a:pt x="226" y="1"/>
                  </a:lnTo>
                  <a:close/>
                </a:path>
              </a:pathLst>
            </a:custGeom>
            <a:solidFill>
              <a:srgbClr val="E3860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4" name="Google Shape;274;p40"/>
            <p:cNvSpPr/>
            <p:nvPr/>
          </p:nvSpPr>
          <p:spPr>
            <a:xfrm>
              <a:off x="5508470" y="3502720"/>
              <a:ext cx="15679" cy="184329"/>
            </a:xfrm>
            <a:custGeom>
              <a:avLst/>
              <a:gdLst/>
              <a:ahLst/>
              <a:cxnLst/>
              <a:rect l="l" t="t" r="r" b="b"/>
              <a:pathLst>
                <a:path w="226" h="2657" extrusionOk="0">
                  <a:moveTo>
                    <a:pt x="0" y="1"/>
                  </a:moveTo>
                  <a:lnTo>
                    <a:pt x="0" y="2656"/>
                  </a:lnTo>
                  <a:lnTo>
                    <a:pt x="226" y="2656"/>
                  </a:lnTo>
                  <a:lnTo>
                    <a:pt x="226" y="1"/>
                  </a:lnTo>
                  <a:close/>
                </a:path>
              </a:pathLst>
            </a:custGeom>
            <a:solidFill>
              <a:srgbClr val="E3860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5" name="Google Shape;275;p40"/>
            <p:cNvSpPr/>
            <p:nvPr/>
          </p:nvSpPr>
          <p:spPr>
            <a:xfrm>
              <a:off x="5076743" y="3484266"/>
              <a:ext cx="663641" cy="101079"/>
            </a:xfrm>
            <a:custGeom>
              <a:avLst/>
              <a:gdLst/>
              <a:ahLst/>
              <a:cxnLst/>
              <a:rect l="l" t="t" r="r" b="b"/>
              <a:pathLst>
                <a:path w="9566" h="1457" extrusionOk="0">
                  <a:moveTo>
                    <a:pt x="4778" y="0"/>
                  </a:moveTo>
                  <a:cubicBezTo>
                    <a:pt x="2143" y="0"/>
                    <a:pt x="0" y="328"/>
                    <a:pt x="0" y="728"/>
                  </a:cubicBezTo>
                  <a:cubicBezTo>
                    <a:pt x="0" y="1128"/>
                    <a:pt x="2143" y="1456"/>
                    <a:pt x="4778" y="1456"/>
                  </a:cubicBezTo>
                  <a:cubicBezTo>
                    <a:pt x="7422" y="1456"/>
                    <a:pt x="9565" y="1128"/>
                    <a:pt x="9565" y="728"/>
                  </a:cubicBezTo>
                  <a:cubicBezTo>
                    <a:pt x="9565" y="328"/>
                    <a:pt x="7422" y="0"/>
                    <a:pt x="4778" y="0"/>
                  </a:cubicBezTo>
                  <a:close/>
                </a:path>
              </a:pathLst>
            </a:custGeom>
            <a:solidFill>
              <a:srgbClr val="FAC61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6" name="Google Shape;276;p40"/>
            <p:cNvSpPr/>
            <p:nvPr/>
          </p:nvSpPr>
          <p:spPr>
            <a:xfrm>
              <a:off x="5144316" y="3506327"/>
              <a:ext cx="527736" cy="46273"/>
            </a:xfrm>
            <a:custGeom>
              <a:avLst/>
              <a:gdLst/>
              <a:ahLst/>
              <a:cxnLst/>
              <a:rect l="l" t="t" r="r" b="b"/>
              <a:pathLst>
                <a:path w="7607" h="667" extrusionOk="0">
                  <a:moveTo>
                    <a:pt x="3804" y="0"/>
                  </a:moveTo>
                  <a:cubicBezTo>
                    <a:pt x="1702" y="0"/>
                    <a:pt x="0" y="144"/>
                    <a:pt x="0" y="328"/>
                  </a:cubicBezTo>
                  <a:cubicBezTo>
                    <a:pt x="0" y="523"/>
                    <a:pt x="1702" y="667"/>
                    <a:pt x="3804" y="667"/>
                  </a:cubicBezTo>
                  <a:cubicBezTo>
                    <a:pt x="5905" y="667"/>
                    <a:pt x="7607" y="523"/>
                    <a:pt x="7607" y="328"/>
                  </a:cubicBezTo>
                  <a:cubicBezTo>
                    <a:pt x="7607" y="144"/>
                    <a:pt x="5905" y="0"/>
                    <a:pt x="3804" y="0"/>
                  </a:cubicBezTo>
                  <a:close/>
                </a:path>
              </a:pathLst>
            </a:custGeom>
            <a:solidFill>
              <a:srgbClr val="FD9F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7" name="Google Shape;277;p40"/>
            <p:cNvSpPr/>
            <p:nvPr/>
          </p:nvSpPr>
          <p:spPr>
            <a:xfrm>
              <a:off x="5144316" y="3506327"/>
              <a:ext cx="528499" cy="29901"/>
            </a:xfrm>
            <a:custGeom>
              <a:avLst/>
              <a:gdLst/>
              <a:ahLst/>
              <a:cxnLst/>
              <a:rect l="l" t="t" r="r" b="b"/>
              <a:pathLst>
                <a:path w="7618" h="431" extrusionOk="0">
                  <a:moveTo>
                    <a:pt x="3814" y="0"/>
                  </a:moveTo>
                  <a:cubicBezTo>
                    <a:pt x="1712" y="0"/>
                    <a:pt x="11" y="144"/>
                    <a:pt x="11" y="328"/>
                  </a:cubicBezTo>
                  <a:cubicBezTo>
                    <a:pt x="0" y="369"/>
                    <a:pt x="62" y="400"/>
                    <a:pt x="175" y="431"/>
                  </a:cubicBezTo>
                  <a:cubicBezTo>
                    <a:pt x="646" y="287"/>
                    <a:pt x="2102" y="195"/>
                    <a:pt x="3814" y="195"/>
                  </a:cubicBezTo>
                  <a:cubicBezTo>
                    <a:pt x="5536" y="195"/>
                    <a:pt x="6982" y="287"/>
                    <a:pt x="7453" y="431"/>
                  </a:cubicBezTo>
                  <a:cubicBezTo>
                    <a:pt x="7556" y="400"/>
                    <a:pt x="7617" y="369"/>
                    <a:pt x="7617" y="328"/>
                  </a:cubicBezTo>
                  <a:cubicBezTo>
                    <a:pt x="7617" y="144"/>
                    <a:pt x="5915" y="0"/>
                    <a:pt x="3814" y="0"/>
                  </a:cubicBezTo>
                  <a:close/>
                </a:path>
              </a:pathLst>
            </a:custGeom>
            <a:solidFill>
              <a:srgbClr val="E3860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8" name="Google Shape;278;p40"/>
            <p:cNvSpPr/>
            <p:nvPr/>
          </p:nvSpPr>
          <p:spPr>
            <a:xfrm>
              <a:off x="5100192" y="3443751"/>
              <a:ext cx="663641" cy="130217"/>
            </a:xfrm>
            <a:custGeom>
              <a:avLst/>
              <a:gdLst/>
              <a:ahLst/>
              <a:cxnLst/>
              <a:rect l="l" t="t" r="r" b="b"/>
              <a:pathLst>
                <a:path w="9566" h="1877" extrusionOk="0">
                  <a:moveTo>
                    <a:pt x="1" y="0"/>
                  </a:moveTo>
                  <a:lnTo>
                    <a:pt x="1" y="1158"/>
                  </a:lnTo>
                  <a:cubicBezTo>
                    <a:pt x="1" y="1558"/>
                    <a:pt x="2143" y="1876"/>
                    <a:pt x="4778" y="1876"/>
                  </a:cubicBezTo>
                  <a:cubicBezTo>
                    <a:pt x="7423" y="1876"/>
                    <a:pt x="9565" y="1558"/>
                    <a:pt x="9565" y="1158"/>
                  </a:cubicBezTo>
                  <a:lnTo>
                    <a:pt x="9565" y="0"/>
                  </a:lnTo>
                  <a:close/>
                </a:path>
              </a:pathLst>
            </a:custGeom>
            <a:solidFill>
              <a:srgbClr val="FD9F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9" name="Google Shape;279;p40"/>
            <p:cNvSpPr/>
            <p:nvPr/>
          </p:nvSpPr>
          <p:spPr>
            <a:xfrm>
              <a:off x="5107338" y="3410311"/>
              <a:ext cx="15679" cy="184260"/>
            </a:xfrm>
            <a:custGeom>
              <a:avLst/>
              <a:gdLst/>
              <a:ahLst/>
              <a:cxnLst/>
              <a:rect l="l" t="t" r="r" b="b"/>
              <a:pathLst>
                <a:path w="226" h="2656" extrusionOk="0">
                  <a:moveTo>
                    <a:pt x="0" y="0"/>
                  </a:moveTo>
                  <a:lnTo>
                    <a:pt x="0" y="2655"/>
                  </a:lnTo>
                  <a:lnTo>
                    <a:pt x="226" y="2655"/>
                  </a:lnTo>
                  <a:lnTo>
                    <a:pt x="226" y="0"/>
                  </a:lnTo>
                  <a:close/>
                </a:path>
              </a:pathLst>
            </a:custGeom>
            <a:solidFill>
              <a:srgbClr val="E3860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0" name="Google Shape;280;p40"/>
            <p:cNvSpPr/>
            <p:nvPr/>
          </p:nvSpPr>
          <p:spPr>
            <a:xfrm>
              <a:off x="5147854" y="3410311"/>
              <a:ext cx="15748" cy="184260"/>
            </a:xfrm>
            <a:custGeom>
              <a:avLst/>
              <a:gdLst/>
              <a:ahLst/>
              <a:cxnLst/>
              <a:rect l="l" t="t" r="r" b="b"/>
              <a:pathLst>
                <a:path w="227" h="2656" extrusionOk="0">
                  <a:moveTo>
                    <a:pt x="1" y="0"/>
                  </a:moveTo>
                  <a:lnTo>
                    <a:pt x="1" y="2655"/>
                  </a:lnTo>
                  <a:lnTo>
                    <a:pt x="226" y="2655"/>
                  </a:lnTo>
                  <a:lnTo>
                    <a:pt x="226" y="0"/>
                  </a:lnTo>
                  <a:close/>
                </a:path>
              </a:pathLst>
            </a:custGeom>
            <a:solidFill>
              <a:srgbClr val="E3860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1" name="Google Shape;281;p40"/>
            <p:cNvSpPr/>
            <p:nvPr/>
          </p:nvSpPr>
          <p:spPr>
            <a:xfrm>
              <a:off x="5194058" y="3410311"/>
              <a:ext cx="16442" cy="184260"/>
            </a:xfrm>
            <a:custGeom>
              <a:avLst/>
              <a:gdLst/>
              <a:ahLst/>
              <a:cxnLst/>
              <a:rect l="l" t="t" r="r" b="b"/>
              <a:pathLst>
                <a:path w="237" h="2656" extrusionOk="0">
                  <a:moveTo>
                    <a:pt x="1" y="0"/>
                  </a:moveTo>
                  <a:lnTo>
                    <a:pt x="1" y="2655"/>
                  </a:lnTo>
                  <a:lnTo>
                    <a:pt x="237" y="2655"/>
                  </a:lnTo>
                  <a:lnTo>
                    <a:pt x="237" y="0"/>
                  </a:lnTo>
                  <a:close/>
                </a:path>
              </a:pathLst>
            </a:custGeom>
            <a:solidFill>
              <a:srgbClr val="E3860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2" name="Google Shape;282;p40"/>
            <p:cNvSpPr/>
            <p:nvPr/>
          </p:nvSpPr>
          <p:spPr>
            <a:xfrm>
              <a:off x="5252403" y="3410311"/>
              <a:ext cx="15748" cy="184260"/>
            </a:xfrm>
            <a:custGeom>
              <a:avLst/>
              <a:gdLst/>
              <a:ahLst/>
              <a:cxnLst/>
              <a:rect l="l" t="t" r="r" b="b"/>
              <a:pathLst>
                <a:path w="227" h="2656" extrusionOk="0">
                  <a:moveTo>
                    <a:pt x="1" y="0"/>
                  </a:moveTo>
                  <a:lnTo>
                    <a:pt x="1" y="2655"/>
                  </a:lnTo>
                  <a:lnTo>
                    <a:pt x="226" y="2655"/>
                  </a:lnTo>
                  <a:lnTo>
                    <a:pt x="226" y="0"/>
                  </a:lnTo>
                  <a:close/>
                </a:path>
              </a:pathLst>
            </a:custGeom>
            <a:solidFill>
              <a:srgbClr val="E3860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3" name="Google Shape;283;p40"/>
            <p:cNvSpPr/>
            <p:nvPr/>
          </p:nvSpPr>
          <p:spPr>
            <a:xfrm>
              <a:off x="5316437" y="3410311"/>
              <a:ext cx="15679" cy="184260"/>
            </a:xfrm>
            <a:custGeom>
              <a:avLst/>
              <a:gdLst/>
              <a:ahLst/>
              <a:cxnLst/>
              <a:rect l="l" t="t" r="r" b="b"/>
              <a:pathLst>
                <a:path w="226" h="2656" extrusionOk="0">
                  <a:moveTo>
                    <a:pt x="0" y="0"/>
                  </a:moveTo>
                  <a:lnTo>
                    <a:pt x="0" y="2655"/>
                  </a:lnTo>
                  <a:lnTo>
                    <a:pt x="226" y="2655"/>
                  </a:lnTo>
                  <a:lnTo>
                    <a:pt x="226" y="0"/>
                  </a:lnTo>
                  <a:close/>
                </a:path>
              </a:pathLst>
            </a:custGeom>
            <a:solidFill>
              <a:srgbClr val="E3860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4" name="Google Shape;284;p40"/>
            <p:cNvSpPr/>
            <p:nvPr/>
          </p:nvSpPr>
          <p:spPr>
            <a:xfrm>
              <a:off x="5531225" y="3410311"/>
              <a:ext cx="16372" cy="184260"/>
            </a:xfrm>
            <a:custGeom>
              <a:avLst/>
              <a:gdLst/>
              <a:ahLst/>
              <a:cxnLst/>
              <a:rect l="l" t="t" r="r" b="b"/>
              <a:pathLst>
                <a:path w="236" h="2656" extrusionOk="0">
                  <a:moveTo>
                    <a:pt x="0" y="0"/>
                  </a:moveTo>
                  <a:lnTo>
                    <a:pt x="0" y="2655"/>
                  </a:lnTo>
                  <a:lnTo>
                    <a:pt x="236" y="2655"/>
                  </a:lnTo>
                  <a:lnTo>
                    <a:pt x="236" y="0"/>
                  </a:lnTo>
                  <a:close/>
                </a:path>
              </a:pathLst>
            </a:custGeom>
            <a:solidFill>
              <a:srgbClr val="E3860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5" name="Google Shape;285;p40"/>
            <p:cNvSpPr/>
            <p:nvPr/>
          </p:nvSpPr>
          <p:spPr>
            <a:xfrm>
              <a:off x="5462196" y="3410311"/>
              <a:ext cx="15748" cy="184260"/>
            </a:xfrm>
            <a:custGeom>
              <a:avLst/>
              <a:gdLst/>
              <a:ahLst/>
              <a:cxnLst/>
              <a:rect l="l" t="t" r="r" b="b"/>
              <a:pathLst>
                <a:path w="227" h="2656" extrusionOk="0">
                  <a:moveTo>
                    <a:pt x="1" y="0"/>
                  </a:moveTo>
                  <a:lnTo>
                    <a:pt x="1" y="2655"/>
                  </a:lnTo>
                  <a:lnTo>
                    <a:pt x="226" y="2655"/>
                  </a:lnTo>
                  <a:lnTo>
                    <a:pt x="226" y="0"/>
                  </a:lnTo>
                  <a:close/>
                </a:path>
              </a:pathLst>
            </a:custGeom>
            <a:solidFill>
              <a:srgbClr val="E3860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6" name="Google Shape;286;p40"/>
            <p:cNvSpPr/>
            <p:nvPr/>
          </p:nvSpPr>
          <p:spPr>
            <a:xfrm>
              <a:off x="5100192" y="3391788"/>
              <a:ext cx="663641" cy="101079"/>
            </a:xfrm>
            <a:custGeom>
              <a:avLst/>
              <a:gdLst/>
              <a:ahLst/>
              <a:cxnLst/>
              <a:rect l="l" t="t" r="r" b="b"/>
              <a:pathLst>
                <a:path w="9566" h="1457" extrusionOk="0">
                  <a:moveTo>
                    <a:pt x="4778" y="1"/>
                  </a:moveTo>
                  <a:cubicBezTo>
                    <a:pt x="2143" y="1"/>
                    <a:pt x="1" y="329"/>
                    <a:pt x="1" y="729"/>
                  </a:cubicBezTo>
                  <a:cubicBezTo>
                    <a:pt x="1" y="1128"/>
                    <a:pt x="2133" y="1456"/>
                    <a:pt x="4778" y="1456"/>
                  </a:cubicBezTo>
                  <a:cubicBezTo>
                    <a:pt x="7423" y="1456"/>
                    <a:pt x="9565" y="1128"/>
                    <a:pt x="9565" y="729"/>
                  </a:cubicBezTo>
                  <a:cubicBezTo>
                    <a:pt x="9565" y="329"/>
                    <a:pt x="7423" y="1"/>
                    <a:pt x="4778" y="1"/>
                  </a:cubicBezTo>
                  <a:close/>
                </a:path>
              </a:pathLst>
            </a:custGeom>
            <a:solidFill>
              <a:srgbClr val="FAC61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7" name="Google Shape;287;p40"/>
            <p:cNvSpPr/>
            <p:nvPr/>
          </p:nvSpPr>
          <p:spPr>
            <a:xfrm>
              <a:off x="5167765" y="3413850"/>
              <a:ext cx="527805" cy="46273"/>
            </a:xfrm>
            <a:custGeom>
              <a:avLst/>
              <a:gdLst/>
              <a:ahLst/>
              <a:cxnLst/>
              <a:rect l="l" t="t" r="r" b="b"/>
              <a:pathLst>
                <a:path w="7608" h="667" extrusionOk="0">
                  <a:moveTo>
                    <a:pt x="3804" y="0"/>
                  </a:moveTo>
                  <a:cubicBezTo>
                    <a:pt x="1702" y="0"/>
                    <a:pt x="1" y="144"/>
                    <a:pt x="1" y="329"/>
                  </a:cubicBezTo>
                  <a:cubicBezTo>
                    <a:pt x="1" y="523"/>
                    <a:pt x="1702" y="667"/>
                    <a:pt x="3804" y="667"/>
                  </a:cubicBezTo>
                  <a:cubicBezTo>
                    <a:pt x="5905" y="667"/>
                    <a:pt x="7607" y="523"/>
                    <a:pt x="7607" y="329"/>
                  </a:cubicBezTo>
                  <a:cubicBezTo>
                    <a:pt x="7607" y="144"/>
                    <a:pt x="5905" y="0"/>
                    <a:pt x="3804" y="0"/>
                  </a:cubicBezTo>
                  <a:close/>
                </a:path>
              </a:pathLst>
            </a:custGeom>
            <a:solidFill>
              <a:srgbClr val="FD9F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8" name="Google Shape;288;p40"/>
            <p:cNvSpPr/>
            <p:nvPr/>
          </p:nvSpPr>
          <p:spPr>
            <a:xfrm>
              <a:off x="5167765" y="3413850"/>
              <a:ext cx="527805" cy="29970"/>
            </a:xfrm>
            <a:custGeom>
              <a:avLst/>
              <a:gdLst/>
              <a:ahLst/>
              <a:cxnLst/>
              <a:rect l="l" t="t" r="r" b="b"/>
              <a:pathLst>
                <a:path w="7608" h="432" extrusionOk="0">
                  <a:moveTo>
                    <a:pt x="3804" y="0"/>
                  </a:moveTo>
                  <a:cubicBezTo>
                    <a:pt x="1702" y="0"/>
                    <a:pt x="1" y="144"/>
                    <a:pt x="1" y="329"/>
                  </a:cubicBezTo>
                  <a:cubicBezTo>
                    <a:pt x="1" y="370"/>
                    <a:pt x="62" y="400"/>
                    <a:pt x="165" y="431"/>
                  </a:cubicBezTo>
                  <a:cubicBezTo>
                    <a:pt x="636" y="298"/>
                    <a:pt x="2092" y="195"/>
                    <a:pt x="3804" y="195"/>
                  </a:cubicBezTo>
                  <a:cubicBezTo>
                    <a:pt x="5526" y="195"/>
                    <a:pt x="6972" y="298"/>
                    <a:pt x="7443" y="431"/>
                  </a:cubicBezTo>
                  <a:cubicBezTo>
                    <a:pt x="7556" y="400"/>
                    <a:pt x="7607" y="370"/>
                    <a:pt x="7607" y="329"/>
                  </a:cubicBezTo>
                  <a:cubicBezTo>
                    <a:pt x="7607" y="144"/>
                    <a:pt x="5905" y="0"/>
                    <a:pt x="3804" y="0"/>
                  </a:cubicBezTo>
                  <a:close/>
                </a:path>
              </a:pathLst>
            </a:custGeom>
            <a:solidFill>
              <a:srgbClr val="E3860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9" name="Google Shape;289;p40"/>
            <p:cNvSpPr/>
            <p:nvPr/>
          </p:nvSpPr>
          <p:spPr>
            <a:xfrm>
              <a:off x="5020549" y="3352660"/>
              <a:ext cx="663641" cy="130217"/>
            </a:xfrm>
            <a:custGeom>
              <a:avLst/>
              <a:gdLst/>
              <a:ahLst/>
              <a:cxnLst/>
              <a:rect l="l" t="t" r="r" b="b"/>
              <a:pathLst>
                <a:path w="9566" h="1877" extrusionOk="0">
                  <a:moveTo>
                    <a:pt x="1" y="1"/>
                  </a:moveTo>
                  <a:lnTo>
                    <a:pt x="1" y="1149"/>
                  </a:lnTo>
                  <a:cubicBezTo>
                    <a:pt x="1" y="1549"/>
                    <a:pt x="2143" y="1877"/>
                    <a:pt x="4788" y="1877"/>
                  </a:cubicBezTo>
                  <a:cubicBezTo>
                    <a:pt x="7423" y="1877"/>
                    <a:pt x="9565" y="1549"/>
                    <a:pt x="9565" y="1149"/>
                  </a:cubicBezTo>
                  <a:lnTo>
                    <a:pt x="9565" y="1"/>
                  </a:lnTo>
                  <a:close/>
                </a:path>
              </a:pathLst>
            </a:custGeom>
            <a:solidFill>
              <a:srgbClr val="FD9F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0" name="Google Shape;290;p40"/>
            <p:cNvSpPr/>
            <p:nvPr/>
          </p:nvSpPr>
          <p:spPr>
            <a:xfrm>
              <a:off x="5027695" y="3319290"/>
              <a:ext cx="16372" cy="183497"/>
            </a:xfrm>
            <a:custGeom>
              <a:avLst/>
              <a:gdLst/>
              <a:ahLst/>
              <a:cxnLst/>
              <a:rect l="l" t="t" r="r" b="b"/>
              <a:pathLst>
                <a:path w="236" h="2645" extrusionOk="0">
                  <a:moveTo>
                    <a:pt x="0" y="0"/>
                  </a:moveTo>
                  <a:lnTo>
                    <a:pt x="0" y="2645"/>
                  </a:lnTo>
                  <a:lnTo>
                    <a:pt x="236" y="2645"/>
                  </a:lnTo>
                  <a:lnTo>
                    <a:pt x="236" y="0"/>
                  </a:lnTo>
                  <a:close/>
                </a:path>
              </a:pathLst>
            </a:custGeom>
            <a:solidFill>
              <a:srgbClr val="E3860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1" name="Google Shape;291;p40"/>
            <p:cNvSpPr/>
            <p:nvPr/>
          </p:nvSpPr>
          <p:spPr>
            <a:xfrm>
              <a:off x="5068904" y="3319290"/>
              <a:ext cx="15748" cy="183497"/>
            </a:xfrm>
            <a:custGeom>
              <a:avLst/>
              <a:gdLst/>
              <a:ahLst/>
              <a:cxnLst/>
              <a:rect l="l" t="t" r="r" b="b"/>
              <a:pathLst>
                <a:path w="227" h="2645" extrusionOk="0">
                  <a:moveTo>
                    <a:pt x="1" y="0"/>
                  </a:moveTo>
                  <a:lnTo>
                    <a:pt x="1" y="2645"/>
                  </a:lnTo>
                  <a:lnTo>
                    <a:pt x="226" y="2645"/>
                  </a:lnTo>
                  <a:lnTo>
                    <a:pt x="226" y="0"/>
                  </a:lnTo>
                  <a:close/>
                </a:path>
              </a:pathLst>
            </a:custGeom>
            <a:solidFill>
              <a:srgbClr val="E3860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2" name="Google Shape;292;p40"/>
            <p:cNvSpPr/>
            <p:nvPr/>
          </p:nvSpPr>
          <p:spPr>
            <a:xfrm>
              <a:off x="5115108" y="3319290"/>
              <a:ext cx="15748" cy="183497"/>
            </a:xfrm>
            <a:custGeom>
              <a:avLst/>
              <a:gdLst/>
              <a:ahLst/>
              <a:cxnLst/>
              <a:rect l="l" t="t" r="r" b="b"/>
              <a:pathLst>
                <a:path w="227" h="2645" extrusionOk="0">
                  <a:moveTo>
                    <a:pt x="1" y="0"/>
                  </a:moveTo>
                  <a:lnTo>
                    <a:pt x="1" y="2645"/>
                  </a:lnTo>
                  <a:lnTo>
                    <a:pt x="227" y="2645"/>
                  </a:lnTo>
                  <a:lnTo>
                    <a:pt x="227" y="0"/>
                  </a:lnTo>
                  <a:close/>
                </a:path>
              </a:pathLst>
            </a:custGeom>
            <a:solidFill>
              <a:srgbClr val="E3860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3" name="Google Shape;293;p40"/>
            <p:cNvSpPr/>
            <p:nvPr/>
          </p:nvSpPr>
          <p:spPr>
            <a:xfrm>
              <a:off x="5173453" y="3319290"/>
              <a:ext cx="15748" cy="183497"/>
            </a:xfrm>
            <a:custGeom>
              <a:avLst/>
              <a:gdLst/>
              <a:ahLst/>
              <a:cxnLst/>
              <a:rect l="l" t="t" r="r" b="b"/>
              <a:pathLst>
                <a:path w="227" h="2645" extrusionOk="0">
                  <a:moveTo>
                    <a:pt x="1" y="0"/>
                  </a:moveTo>
                  <a:lnTo>
                    <a:pt x="1" y="2645"/>
                  </a:lnTo>
                  <a:lnTo>
                    <a:pt x="226" y="2645"/>
                  </a:lnTo>
                  <a:lnTo>
                    <a:pt x="226" y="0"/>
                  </a:lnTo>
                  <a:close/>
                </a:path>
              </a:pathLst>
            </a:custGeom>
            <a:solidFill>
              <a:srgbClr val="E3860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4" name="Google Shape;294;p40"/>
            <p:cNvSpPr/>
            <p:nvPr/>
          </p:nvSpPr>
          <p:spPr>
            <a:xfrm>
              <a:off x="5236794" y="3319290"/>
              <a:ext cx="16372" cy="183497"/>
            </a:xfrm>
            <a:custGeom>
              <a:avLst/>
              <a:gdLst/>
              <a:ahLst/>
              <a:cxnLst/>
              <a:rect l="l" t="t" r="r" b="b"/>
              <a:pathLst>
                <a:path w="236" h="2645" extrusionOk="0">
                  <a:moveTo>
                    <a:pt x="0" y="0"/>
                  </a:moveTo>
                  <a:lnTo>
                    <a:pt x="0" y="2645"/>
                  </a:lnTo>
                  <a:lnTo>
                    <a:pt x="236" y="2645"/>
                  </a:lnTo>
                  <a:lnTo>
                    <a:pt x="236" y="0"/>
                  </a:lnTo>
                  <a:close/>
                </a:path>
              </a:pathLst>
            </a:custGeom>
            <a:solidFill>
              <a:srgbClr val="E3860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5" name="Google Shape;295;p40"/>
            <p:cNvSpPr/>
            <p:nvPr/>
          </p:nvSpPr>
          <p:spPr>
            <a:xfrm>
              <a:off x="5306447" y="3319290"/>
              <a:ext cx="15748" cy="183497"/>
            </a:xfrm>
            <a:custGeom>
              <a:avLst/>
              <a:gdLst/>
              <a:ahLst/>
              <a:cxnLst/>
              <a:rect l="l" t="t" r="r" b="b"/>
              <a:pathLst>
                <a:path w="227" h="2645" extrusionOk="0">
                  <a:moveTo>
                    <a:pt x="1" y="0"/>
                  </a:moveTo>
                  <a:lnTo>
                    <a:pt x="1" y="2645"/>
                  </a:lnTo>
                  <a:lnTo>
                    <a:pt x="226" y="2645"/>
                  </a:lnTo>
                  <a:lnTo>
                    <a:pt x="226" y="0"/>
                  </a:lnTo>
                  <a:close/>
                </a:path>
              </a:pathLst>
            </a:custGeom>
            <a:solidFill>
              <a:srgbClr val="E3860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6" name="Google Shape;296;p40"/>
            <p:cNvSpPr/>
            <p:nvPr/>
          </p:nvSpPr>
          <p:spPr>
            <a:xfrm>
              <a:off x="5573891" y="3319290"/>
              <a:ext cx="16372" cy="183497"/>
            </a:xfrm>
            <a:custGeom>
              <a:avLst/>
              <a:gdLst/>
              <a:ahLst/>
              <a:cxnLst/>
              <a:rect l="l" t="t" r="r" b="b"/>
              <a:pathLst>
                <a:path w="236" h="2645" extrusionOk="0">
                  <a:moveTo>
                    <a:pt x="0" y="0"/>
                  </a:moveTo>
                  <a:lnTo>
                    <a:pt x="0" y="2645"/>
                  </a:lnTo>
                  <a:lnTo>
                    <a:pt x="236" y="2645"/>
                  </a:lnTo>
                  <a:lnTo>
                    <a:pt x="236" y="0"/>
                  </a:lnTo>
                  <a:close/>
                </a:path>
              </a:pathLst>
            </a:custGeom>
            <a:solidFill>
              <a:srgbClr val="E3860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7" name="Google Shape;297;p40"/>
            <p:cNvSpPr/>
            <p:nvPr/>
          </p:nvSpPr>
          <p:spPr>
            <a:xfrm>
              <a:off x="5516240" y="3319290"/>
              <a:ext cx="15748" cy="183497"/>
            </a:xfrm>
            <a:custGeom>
              <a:avLst/>
              <a:gdLst/>
              <a:ahLst/>
              <a:cxnLst/>
              <a:rect l="l" t="t" r="r" b="b"/>
              <a:pathLst>
                <a:path w="227" h="2645" extrusionOk="0">
                  <a:moveTo>
                    <a:pt x="1" y="0"/>
                  </a:moveTo>
                  <a:lnTo>
                    <a:pt x="1" y="2645"/>
                  </a:lnTo>
                  <a:lnTo>
                    <a:pt x="226" y="2645"/>
                  </a:lnTo>
                  <a:lnTo>
                    <a:pt x="226" y="0"/>
                  </a:lnTo>
                  <a:close/>
                </a:path>
              </a:pathLst>
            </a:custGeom>
            <a:solidFill>
              <a:srgbClr val="E3860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8" name="Google Shape;298;p40"/>
            <p:cNvSpPr/>
            <p:nvPr/>
          </p:nvSpPr>
          <p:spPr>
            <a:xfrm>
              <a:off x="5020549" y="3300073"/>
              <a:ext cx="663641" cy="101010"/>
            </a:xfrm>
            <a:custGeom>
              <a:avLst/>
              <a:gdLst/>
              <a:ahLst/>
              <a:cxnLst/>
              <a:rect l="l" t="t" r="r" b="b"/>
              <a:pathLst>
                <a:path w="9566" h="1456" extrusionOk="0">
                  <a:moveTo>
                    <a:pt x="4788" y="0"/>
                  </a:moveTo>
                  <a:cubicBezTo>
                    <a:pt x="2143" y="0"/>
                    <a:pt x="1" y="328"/>
                    <a:pt x="1" y="728"/>
                  </a:cubicBezTo>
                  <a:cubicBezTo>
                    <a:pt x="1" y="1128"/>
                    <a:pt x="2143" y="1456"/>
                    <a:pt x="4788" y="1456"/>
                  </a:cubicBezTo>
                  <a:cubicBezTo>
                    <a:pt x="7423" y="1456"/>
                    <a:pt x="9565" y="1128"/>
                    <a:pt x="9565" y="728"/>
                  </a:cubicBezTo>
                  <a:cubicBezTo>
                    <a:pt x="9565" y="328"/>
                    <a:pt x="7423" y="0"/>
                    <a:pt x="4788" y="0"/>
                  </a:cubicBezTo>
                  <a:close/>
                </a:path>
              </a:pathLst>
            </a:custGeom>
            <a:solidFill>
              <a:srgbClr val="FAC61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9" name="Google Shape;299;p40"/>
            <p:cNvSpPr/>
            <p:nvPr/>
          </p:nvSpPr>
          <p:spPr>
            <a:xfrm>
              <a:off x="5088815" y="3322135"/>
              <a:ext cx="527805" cy="46967"/>
            </a:xfrm>
            <a:custGeom>
              <a:avLst/>
              <a:gdLst/>
              <a:ahLst/>
              <a:cxnLst/>
              <a:rect l="l" t="t" r="r" b="b"/>
              <a:pathLst>
                <a:path w="7608" h="677" extrusionOk="0">
                  <a:moveTo>
                    <a:pt x="3804" y="0"/>
                  </a:moveTo>
                  <a:cubicBezTo>
                    <a:pt x="1702" y="0"/>
                    <a:pt x="1" y="154"/>
                    <a:pt x="1" y="338"/>
                  </a:cubicBezTo>
                  <a:cubicBezTo>
                    <a:pt x="1" y="523"/>
                    <a:pt x="1702" y="677"/>
                    <a:pt x="3804" y="677"/>
                  </a:cubicBezTo>
                  <a:cubicBezTo>
                    <a:pt x="5906" y="677"/>
                    <a:pt x="7607" y="523"/>
                    <a:pt x="7607" y="338"/>
                  </a:cubicBezTo>
                  <a:cubicBezTo>
                    <a:pt x="7607" y="154"/>
                    <a:pt x="5906" y="0"/>
                    <a:pt x="3804" y="0"/>
                  </a:cubicBezTo>
                  <a:close/>
                </a:path>
              </a:pathLst>
            </a:custGeom>
            <a:solidFill>
              <a:srgbClr val="FD9F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0" name="Google Shape;300;p40"/>
            <p:cNvSpPr/>
            <p:nvPr/>
          </p:nvSpPr>
          <p:spPr>
            <a:xfrm>
              <a:off x="5088815" y="3322135"/>
              <a:ext cx="527805" cy="30594"/>
            </a:xfrm>
            <a:custGeom>
              <a:avLst/>
              <a:gdLst/>
              <a:ahLst/>
              <a:cxnLst/>
              <a:rect l="l" t="t" r="r" b="b"/>
              <a:pathLst>
                <a:path w="7608" h="441" extrusionOk="0">
                  <a:moveTo>
                    <a:pt x="3804" y="0"/>
                  </a:moveTo>
                  <a:cubicBezTo>
                    <a:pt x="1702" y="0"/>
                    <a:pt x="1" y="154"/>
                    <a:pt x="1" y="338"/>
                  </a:cubicBezTo>
                  <a:cubicBezTo>
                    <a:pt x="1" y="369"/>
                    <a:pt x="62" y="410"/>
                    <a:pt x="165" y="441"/>
                  </a:cubicBezTo>
                  <a:cubicBezTo>
                    <a:pt x="636" y="297"/>
                    <a:pt x="2082" y="195"/>
                    <a:pt x="3804" y="195"/>
                  </a:cubicBezTo>
                  <a:cubicBezTo>
                    <a:pt x="5516" y="195"/>
                    <a:pt x="6972" y="297"/>
                    <a:pt x="7443" y="441"/>
                  </a:cubicBezTo>
                  <a:cubicBezTo>
                    <a:pt x="7546" y="410"/>
                    <a:pt x="7607" y="369"/>
                    <a:pt x="7607" y="338"/>
                  </a:cubicBezTo>
                  <a:cubicBezTo>
                    <a:pt x="7607" y="154"/>
                    <a:pt x="5906" y="0"/>
                    <a:pt x="3804" y="0"/>
                  </a:cubicBezTo>
                  <a:close/>
                </a:path>
              </a:pathLst>
            </a:custGeom>
            <a:solidFill>
              <a:srgbClr val="E3860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1" name="Google Shape;301;p40"/>
            <p:cNvSpPr/>
            <p:nvPr/>
          </p:nvSpPr>
          <p:spPr>
            <a:xfrm>
              <a:off x="5084583" y="3261639"/>
              <a:ext cx="663572" cy="130217"/>
            </a:xfrm>
            <a:custGeom>
              <a:avLst/>
              <a:gdLst/>
              <a:ahLst/>
              <a:cxnLst/>
              <a:rect l="l" t="t" r="r" b="b"/>
              <a:pathLst>
                <a:path w="9565" h="1877" extrusionOk="0">
                  <a:moveTo>
                    <a:pt x="0" y="1"/>
                  </a:moveTo>
                  <a:lnTo>
                    <a:pt x="0" y="1159"/>
                  </a:lnTo>
                  <a:cubicBezTo>
                    <a:pt x="0" y="1559"/>
                    <a:pt x="2143" y="1877"/>
                    <a:pt x="4788" y="1877"/>
                  </a:cubicBezTo>
                  <a:cubicBezTo>
                    <a:pt x="7433" y="1877"/>
                    <a:pt x="9565" y="1559"/>
                    <a:pt x="9565" y="1159"/>
                  </a:cubicBezTo>
                  <a:lnTo>
                    <a:pt x="9565" y="1"/>
                  </a:lnTo>
                  <a:close/>
                </a:path>
              </a:pathLst>
            </a:custGeom>
            <a:solidFill>
              <a:srgbClr val="FD9F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2" name="Google Shape;302;p40"/>
            <p:cNvSpPr/>
            <p:nvPr/>
          </p:nvSpPr>
          <p:spPr>
            <a:xfrm>
              <a:off x="5091659" y="3228200"/>
              <a:ext cx="16442" cy="183566"/>
            </a:xfrm>
            <a:custGeom>
              <a:avLst/>
              <a:gdLst/>
              <a:ahLst/>
              <a:cxnLst/>
              <a:rect l="l" t="t" r="r" b="b"/>
              <a:pathLst>
                <a:path w="237" h="2646" extrusionOk="0">
                  <a:moveTo>
                    <a:pt x="1" y="1"/>
                  </a:moveTo>
                  <a:lnTo>
                    <a:pt x="1" y="2646"/>
                  </a:lnTo>
                  <a:lnTo>
                    <a:pt x="236" y="2646"/>
                  </a:lnTo>
                  <a:lnTo>
                    <a:pt x="236" y="1"/>
                  </a:lnTo>
                  <a:close/>
                </a:path>
              </a:pathLst>
            </a:custGeom>
            <a:solidFill>
              <a:srgbClr val="E3860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3" name="Google Shape;303;p40"/>
            <p:cNvSpPr/>
            <p:nvPr/>
          </p:nvSpPr>
          <p:spPr>
            <a:xfrm>
              <a:off x="5132938" y="3228200"/>
              <a:ext cx="15679" cy="183566"/>
            </a:xfrm>
            <a:custGeom>
              <a:avLst/>
              <a:gdLst/>
              <a:ahLst/>
              <a:cxnLst/>
              <a:rect l="l" t="t" r="r" b="b"/>
              <a:pathLst>
                <a:path w="226" h="2646" extrusionOk="0">
                  <a:moveTo>
                    <a:pt x="0" y="1"/>
                  </a:moveTo>
                  <a:lnTo>
                    <a:pt x="0" y="2646"/>
                  </a:lnTo>
                  <a:lnTo>
                    <a:pt x="226" y="2646"/>
                  </a:lnTo>
                  <a:lnTo>
                    <a:pt x="226" y="1"/>
                  </a:lnTo>
                  <a:close/>
                </a:path>
              </a:pathLst>
            </a:custGeom>
            <a:solidFill>
              <a:srgbClr val="E3860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4" name="Google Shape;304;p40"/>
            <p:cNvSpPr/>
            <p:nvPr/>
          </p:nvSpPr>
          <p:spPr>
            <a:xfrm>
              <a:off x="5179142" y="3228200"/>
              <a:ext cx="15748" cy="183566"/>
            </a:xfrm>
            <a:custGeom>
              <a:avLst/>
              <a:gdLst/>
              <a:ahLst/>
              <a:cxnLst/>
              <a:rect l="l" t="t" r="r" b="b"/>
              <a:pathLst>
                <a:path w="227" h="2646" extrusionOk="0">
                  <a:moveTo>
                    <a:pt x="1" y="1"/>
                  </a:moveTo>
                  <a:lnTo>
                    <a:pt x="1" y="2646"/>
                  </a:lnTo>
                  <a:lnTo>
                    <a:pt x="226" y="2646"/>
                  </a:lnTo>
                  <a:lnTo>
                    <a:pt x="226" y="1"/>
                  </a:lnTo>
                  <a:close/>
                </a:path>
              </a:pathLst>
            </a:custGeom>
            <a:solidFill>
              <a:srgbClr val="E3860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5" name="Google Shape;305;p40"/>
            <p:cNvSpPr/>
            <p:nvPr/>
          </p:nvSpPr>
          <p:spPr>
            <a:xfrm>
              <a:off x="5237487" y="3228200"/>
              <a:ext cx="15679" cy="183566"/>
            </a:xfrm>
            <a:custGeom>
              <a:avLst/>
              <a:gdLst/>
              <a:ahLst/>
              <a:cxnLst/>
              <a:rect l="l" t="t" r="r" b="b"/>
              <a:pathLst>
                <a:path w="226" h="2646" extrusionOk="0">
                  <a:moveTo>
                    <a:pt x="0" y="1"/>
                  </a:moveTo>
                  <a:lnTo>
                    <a:pt x="0" y="2646"/>
                  </a:lnTo>
                  <a:lnTo>
                    <a:pt x="226" y="2646"/>
                  </a:lnTo>
                  <a:lnTo>
                    <a:pt x="226" y="1"/>
                  </a:lnTo>
                  <a:close/>
                </a:path>
              </a:pathLst>
            </a:custGeom>
            <a:solidFill>
              <a:srgbClr val="E3860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6" name="Google Shape;306;p40"/>
            <p:cNvSpPr/>
            <p:nvPr/>
          </p:nvSpPr>
          <p:spPr>
            <a:xfrm>
              <a:off x="5300758" y="3228200"/>
              <a:ext cx="16442" cy="183566"/>
            </a:xfrm>
            <a:custGeom>
              <a:avLst/>
              <a:gdLst/>
              <a:ahLst/>
              <a:cxnLst/>
              <a:rect l="l" t="t" r="r" b="b"/>
              <a:pathLst>
                <a:path w="237" h="2646" extrusionOk="0">
                  <a:moveTo>
                    <a:pt x="1" y="1"/>
                  </a:moveTo>
                  <a:lnTo>
                    <a:pt x="1" y="2646"/>
                  </a:lnTo>
                  <a:lnTo>
                    <a:pt x="236" y="2646"/>
                  </a:lnTo>
                  <a:lnTo>
                    <a:pt x="236" y="1"/>
                  </a:lnTo>
                  <a:close/>
                </a:path>
              </a:pathLst>
            </a:custGeom>
            <a:solidFill>
              <a:srgbClr val="E3860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7" name="Google Shape;307;p40"/>
            <p:cNvSpPr/>
            <p:nvPr/>
          </p:nvSpPr>
          <p:spPr>
            <a:xfrm>
              <a:off x="5725339" y="3228200"/>
              <a:ext cx="15748" cy="183566"/>
            </a:xfrm>
            <a:custGeom>
              <a:avLst/>
              <a:gdLst/>
              <a:ahLst/>
              <a:cxnLst/>
              <a:rect l="l" t="t" r="r" b="b"/>
              <a:pathLst>
                <a:path w="227" h="2646" extrusionOk="0">
                  <a:moveTo>
                    <a:pt x="1" y="1"/>
                  </a:moveTo>
                  <a:lnTo>
                    <a:pt x="1" y="2646"/>
                  </a:lnTo>
                  <a:lnTo>
                    <a:pt x="226" y="2646"/>
                  </a:lnTo>
                  <a:lnTo>
                    <a:pt x="226" y="1"/>
                  </a:lnTo>
                  <a:close/>
                </a:path>
              </a:pathLst>
            </a:custGeom>
            <a:solidFill>
              <a:srgbClr val="E3860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8" name="Google Shape;308;p40"/>
            <p:cNvSpPr/>
            <p:nvPr/>
          </p:nvSpPr>
          <p:spPr>
            <a:xfrm>
              <a:off x="5684823" y="3228200"/>
              <a:ext cx="15679" cy="183566"/>
            </a:xfrm>
            <a:custGeom>
              <a:avLst/>
              <a:gdLst/>
              <a:ahLst/>
              <a:cxnLst/>
              <a:rect l="l" t="t" r="r" b="b"/>
              <a:pathLst>
                <a:path w="226" h="2646" extrusionOk="0">
                  <a:moveTo>
                    <a:pt x="0" y="1"/>
                  </a:moveTo>
                  <a:lnTo>
                    <a:pt x="0" y="2646"/>
                  </a:lnTo>
                  <a:lnTo>
                    <a:pt x="226" y="2646"/>
                  </a:lnTo>
                  <a:lnTo>
                    <a:pt x="226" y="1"/>
                  </a:lnTo>
                  <a:close/>
                </a:path>
              </a:pathLst>
            </a:custGeom>
            <a:solidFill>
              <a:srgbClr val="E3860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9" name="Google Shape;309;p40"/>
            <p:cNvSpPr/>
            <p:nvPr/>
          </p:nvSpPr>
          <p:spPr>
            <a:xfrm>
              <a:off x="5638619" y="3228200"/>
              <a:ext cx="15679" cy="183566"/>
            </a:xfrm>
            <a:custGeom>
              <a:avLst/>
              <a:gdLst/>
              <a:ahLst/>
              <a:cxnLst/>
              <a:rect l="l" t="t" r="r" b="b"/>
              <a:pathLst>
                <a:path w="226" h="2646" extrusionOk="0">
                  <a:moveTo>
                    <a:pt x="0" y="1"/>
                  </a:moveTo>
                  <a:lnTo>
                    <a:pt x="0" y="2646"/>
                  </a:lnTo>
                  <a:lnTo>
                    <a:pt x="226" y="2646"/>
                  </a:lnTo>
                  <a:lnTo>
                    <a:pt x="226" y="1"/>
                  </a:lnTo>
                  <a:close/>
                </a:path>
              </a:pathLst>
            </a:custGeom>
            <a:solidFill>
              <a:srgbClr val="E3860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0" name="Google Shape;310;p40"/>
            <p:cNvSpPr/>
            <p:nvPr/>
          </p:nvSpPr>
          <p:spPr>
            <a:xfrm>
              <a:off x="5580274" y="3228200"/>
              <a:ext cx="15748" cy="183566"/>
            </a:xfrm>
            <a:custGeom>
              <a:avLst/>
              <a:gdLst/>
              <a:ahLst/>
              <a:cxnLst/>
              <a:rect l="l" t="t" r="r" b="b"/>
              <a:pathLst>
                <a:path w="227" h="2646" extrusionOk="0">
                  <a:moveTo>
                    <a:pt x="0" y="1"/>
                  </a:moveTo>
                  <a:lnTo>
                    <a:pt x="0" y="2646"/>
                  </a:lnTo>
                  <a:lnTo>
                    <a:pt x="226" y="2646"/>
                  </a:lnTo>
                  <a:lnTo>
                    <a:pt x="226" y="1"/>
                  </a:lnTo>
                  <a:close/>
                </a:path>
              </a:pathLst>
            </a:custGeom>
            <a:solidFill>
              <a:srgbClr val="E3860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1" name="Google Shape;311;p40"/>
            <p:cNvSpPr/>
            <p:nvPr/>
          </p:nvSpPr>
          <p:spPr>
            <a:xfrm>
              <a:off x="5516240" y="3228200"/>
              <a:ext cx="15748" cy="183566"/>
            </a:xfrm>
            <a:custGeom>
              <a:avLst/>
              <a:gdLst/>
              <a:ahLst/>
              <a:cxnLst/>
              <a:rect l="l" t="t" r="r" b="b"/>
              <a:pathLst>
                <a:path w="227" h="2646" extrusionOk="0">
                  <a:moveTo>
                    <a:pt x="1" y="1"/>
                  </a:moveTo>
                  <a:lnTo>
                    <a:pt x="1" y="2646"/>
                  </a:lnTo>
                  <a:lnTo>
                    <a:pt x="226" y="2646"/>
                  </a:lnTo>
                  <a:lnTo>
                    <a:pt x="226" y="1"/>
                  </a:lnTo>
                  <a:close/>
                </a:path>
              </a:pathLst>
            </a:custGeom>
            <a:solidFill>
              <a:srgbClr val="E3860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2" name="Google Shape;312;p40"/>
            <p:cNvSpPr/>
            <p:nvPr/>
          </p:nvSpPr>
          <p:spPr>
            <a:xfrm>
              <a:off x="5084583" y="3209052"/>
              <a:ext cx="664335" cy="101010"/>
            </a:xfrm>
            <a:custGeom>
              <a:avLst/>
              <a:gdLst/>
              <a:ahLst/>
              <a:cxnLst/>
              <a:rect l="l" t="t" r="r" b="b"/>
              <a:pathLst>
                <a:path w="9576" h="1456" extrusionOk="0">
                  <a:moveTo>
                    <a:pt x="4788" y="0"/>
                  </a:moveTo>
                  <a:cubicBezTo>
                    <a:pt x="2143" y="0"/>
                    <a:pt x="0" y="328"/>
                    <a:pt x="0" y="728"/>
                  </a:cubicBezTo>
                  <a:cubicBezTo>
                    <a:pt x="0" y="1128"/>
                    <a:pt x="2143" y="1456"/>
                    <a:pt x="4788" y="1456"/>
                  </a:cubicBezTo>
                  <a:cubicBezTo>
                    <a:pt x="7433" y="1456"/>
                    <a:pt x="9575" y="1128"/>
                    <a:pt x="9575" y="728"/>
                  </a:cubicBezTo>
                  <a:cubicBezTo>
                    <a:pt x="9575" y="328"/>
                    <a:pt x="7433" y="0"/>
                    <a:pt x="4788" y="0"/>
                  </a:cubicBezTo>
                  <a:close/>
                </a:path>
              </a:pathLst>
            </a:custGeom>
            <a:solidFill>
              <a:srgbClr val="FAC61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3" name="Google Shape;313;p40"/>
            <p:cNvSpPr/>
            <p:nvPr/>
          </p:nvSpPr>
          <p:spPr>
            <a:xfrm>
              <a:off x="5152849" y="3231044"/>
              <a:ext cx="527736" cy="47036"/>
            </a:xfrm>
            <a:custGeom>
              <a:avLst/>
              <a:gdLst/>
              <a:ahLst/>
              <a:cxnLst/>
              <a:rect l="l" t="t" r="r" b="b"/>
              <a:pathLst>
                <a:path w="7607" h="678" extrusionOk="0">
                  <a:moveTo>
                    <a:pt x="3804" y="1"/>
                  </a:moveTo>
                  <a:cubicBezTo>
                    <a:pt x="1702" y="1"/>
                    <a:pt x="0" y="155"/>
                    <a:pt x="0" y="339"/>
                  </a:cubicBezTo>
                  <a:cubicBezTo>
                    <a:pt x="0" y="524"/>
                    <a:pt x="1702" y="677"/>
                    <a:pt x="3804" y="677"/>
                  </a:cubicBezTo>
                  <a:cubicBezTo>
                    <a:pt x="5905" y="677"/>
                    <a:pt x="7607" y="524"/>
                    <a:pt x="7607" y="339"/>
                  </a:cubicBezTo>
                  <a:cubicBezTo>
                    <a:pt x="7607" y="155"/>
                    <a:pt x="5905" y="1"/>
                    <a:pt x="3804" y="1"/>
                  </a:cubicBezTo>
                  <a:close/>
                </a:path>
              </a:pathLst>
            </a:custGeom>
            <a:solidFill>
              <a:srgbClr val="FD9F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4" name="Google Shape;314;p40"/>
            <p:cNvSpPr/>
            <p:nvPr/>
          </p:nvSpPr>
          <p:spPr>
            <a:xfrm>
              <a:off x="5152849" y="3231808"/>
              <a:ext cx="527736" cy="29901"/>
            </a:xfrm>
            <a:custGeom>
              <a:avLst/>
              <a:gdLst/>
              <a:ahLst/>
              <a:cxnLst/>
              <a:rect l="l" t="t" r="r" b="b"/>
              <a:pathLst>
                <a:path w="7607" h="431" extrusionOk="0">
                  <a:moveTo>
                    <a:pt x="3804" y="0"/>
                  </a:moveTo>
                  <a:cubicBezTo>
                    <a:pt x="1702" y="0"/>
                    <a:pt x="0" y="144"/>
                    <a:pt x="0" y="328"/>
                  </a:cubicBezTo>
                  <a:cubicBezTo>
                    <a:pt x="0" y="359"/>
                    <a:pt x="52" y="390"/>
                    <a:pt x="164" y="431"/>
                  </a:cubicBezTo>
                  <a:cubicBezTo>
                    <a:pt x="636" y="297"/>
                    <a:pt x="2081" y="195"/>
                    <a:pt x="3804" y="195"/>
                  </a:cubicBezTo>
                  <a:cubicBezTo>
                    <a:pt x="5516" y="195"/>
                    <a:pt x="6971" y="297"/>
                    <a:pt x="7443" y="431"/>
                  </a:cubicBezTo>
                  <a:cubicBezTo>
                    <a:pt x="7545" y="400"/>
                    <a:pt x="7607" y="369"/>
                    <a:pt x="7607" y="328"/>
                  </a:cubicBezTo>
                  <a:cubicBezTo>
                    <a:pt x="7607" y="144"/>
                    <a:pt x="5905" y="0"/>
                    <a:pt x="3804" y="0"/>
                  </a:cubicBezTo>
                  <a:close/>
                </a:path>
              </a:pathLst>
            </a:custGeom>
            <a:solidFill>
              <a:srgbClr val="E3860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5" name="Google Shape;315;p40"/>
            <p:cNvSpPr/>
            <p:nvPr/>
          </p:nvSpPr>
          <p:spPr>
            <a:xfrm>
              <a:off x="5026931" y="3169924"/>
              <a:ext cx="664335" cy="130217"/>
            </a:xfrm>
            <a:custGeom>
              <a:avLst/>
              <a:gdLst/>
              <a:ahLst/>
              <a:cxnLst/>
              <a:rect l="l" t="t" r="r" b="b"/>
              <a:pathLst>
                <a:path w="9576" h="1877" extrusionOk="0">
                  <a:moveTo>
                    <a:pt x="1" y="0"/>
                  </a:moveTo>
                  <a:lnTo>
                    <a:pt x="1" y="1159"/>
                  </a:lnTo>
                  <a:cubicBezTo>
                    <a:pt x="1" y="1558"/>
                    <a:pt x="2143" y="1876"/>
                    <a:pt x="4788" y="1876"/>
                  </a:cubicBezTo>
                  <a:cubicBezTo>
                    <a:pt x="7433" y="1876"/>
                    <a:pt x="9576" y="1558"/>
                    <a:pt x="9576" y="1159"/>
                  </a:cubicBezTo>
                  <a:lnTo>
                    <a:pt x="9576" y="0"/>
                  </a:lnTo>
                  <a:close/>
                </a:path>
              </a:pathLst>
            </a:custGeom>
            <a:solidFill>
              <a:srgbClr val="FD9F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6" name="Google Shape;316;p40"/>
            <p:cNvSpPr/>
            <p:nvPr/>
          </p:nvSpPr>
          <p:spPr>
            <a:xfrm>
              <a:off x="5121560" y="3136485"/>
              <a:ext cx="15679" cy="184260"/>
            </a:xfrm>
            <a:custGeom>
              <a:avLst/>
              <a:gdLst/>
              <a:ahLst/>
              <a:cxnLst/>
              <a:rect l="l" t="t" r="r" b="b"/>
              <a:pathLst>
                <a:path w="226" h="2656" extrusionOk="0">
                  <a:moveTo>
                    <a:pt x="0" y="0"/>
                  </a:moveTo>
                  <a:lnTo>
                    <a:pt x="0" y="2656"/>
                  </a:lnTo>
                  <a:lnTo>
                    <a:pt x="226" y="2656"/>
                  </a:lnTo>
                  <a:lnTo>
                    <a:pt x="226" y="0"/>
                  </a:lnTo>
                  <a:close/>
                </a:path>
              </a:pathLst>
            </a:custGeom>
            <a:solidFill>
              <a:srgbClr val="E3860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7" name="Google Shape;317;p40"/>
            <p:cNvSpPr/>
            <p:nvPr/>
          </p:nvSpPr>
          <p:spPr>
            <a:xfrm>
              <a:off x="5179836" y="3136485"/>
              <a:ext cx="15748" cy="184260"/>
            </a:xfrm>
            <a:custGeom>
              <a:avLst/>
              <a:gdLst/>
              <a:ahLst/>
              <a:cxnLst/>
              <a:rect l="l" t="t" r="r" b="b"/>
              <a:pathLst>
                <a:path w="227" h="2656" extrusionOk="0">
                  <a:moveTo>
                    <a:pt x="1" y="0"/>
                  </a:moveTo>
                  <a:lnTo>
                    <a:pt x="1" y="2656"/>
                  </a:lnTo>
                  <a:lnTo>
                    <a:pt x="226" y="2656"/>
                  </a:lnTo>
                  <a:lnTo>
                    <a:pt x="226" y="0"/>
                  </a:lnTo>
                  <a:close/>
                </a:path>
              </a:pathLst>
            </a:custGeom>
            <a:solidFill>
              <a:srgbClr val="E3860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8" name="Google Shape;318;p40"/>
            <p:cNvSpPr/>
            <p:nvPr/>
          </p:nvSpPr>
          <p:spPr>
            <a:xfrm>
              <a:off x="5243870" y="3136485"/>
              <a:ext cx="15748" cy="184260"/>
            </a:xfrm>
            <a:custGeom>
              <a:avLst/>
              <a:gdLst/>
              <a:ahLst/>
              <a:cxnLst/>
              <a:rect l="l" t="t" r="r" b="b"/>
              <a:pathLst>
                <a:path w="227" h="2656" extrusionOk="0">
                  <a:moveTo>
                    <a:pt x="1" y="0"/>
                  </a:moveTo>
                  <a:lnTo>
                    <a:pt x="1" y="2656"/>
                  </a:lnTo>
                  <a:lnTo>
                    <a:pt x="226" y="2656"/>
                  </a:lnTo>
                  <a:lnTo>
                    <a:pt x="226" y="0"/>
                  </a:lnTo>
                  <a:close/>
                </a:path>
              </a:pathLst>
            </a:custGeom>
            <a:solidFill>
              <a:srgbClr val="E3860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9" name="Google Shape;319;p40"/>
            <p:cNvSpPr/>
            <p:nvPr/>
          </p:nvSpPr>
          <p:spPr>
            <a:xfrm>
              <a:off x="5312830" y="3136485"/>
              <a:ext cx="16442" cy="184260"/>
            </a:xfrm>
            <a:custGeom>
              <a:avLst/>
              <a:gdLst/>
              <a:ahLst/>
              <a:cxnLst/>
              <a:rect l="l" t="t" r="r" b="b"/>
              <a:pathLst>
                <a:path w="237" h="2656" extrusionOk="0">
                  <a:moveTo>
                    <a:pt x="1" y="0"/>
                  </a:moveTo>
                  <a:lnTo>
                    <a:pt x="1" y="2656"/>
                  </a:lnTo>
                  <a:lnTo>
                    <a:pt x="237" y="2656"/>
                  </a:lnTo>
                  <a:lnTo>
                    <a:pt x="237" y="0"/>
                  </a:lnTo>
                  <a:close/>
                </a:path>
              </a:pathLst>
            </a:custGeom>
            <a:solidFill>
              <a:srgbClr val="E3860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0" name="Google Shape;320;p40"/>
            <p:cNvSpPr/>
            <p:nvPr/>
          </p:nvSpPr>
          <p:spPr>
            <a:xfrm>
              <a:off x="5667757" y="3136485"/>
              <a:ext cx="15679" cy="184260"/>
            </a:xfrm>
            <a:custGeom>
              <a:avLst/>
              <a:gdLst/>
              <a:ahLst/>
              <a:cxnLst/>
              <a:rect l="l" t="t" r="r" b="b"/>
              <a:pathLst>
                <a:path w="226" h="2656" extrusionOk="0">
                  <a:moveTo>
                    <a:pt x="0" y="0"/>
                  </a:moveTo>
                  <a:lnTo>
                    <a:pt x="0" y="2656"/>
                  </a:lnTo>
                  <a:lnTo>
                    <a:pt x="226" y="2656"/>
                  </a:lnTo>
                  <a:lnTo>
                    <a:pt x="226" y="0"/>
                  </a:lnTo>
                  <a:close/>
                </a:path>
              </a:pathLst>
            </a:custGeom>
            <a:solidFill>
              <a:srgbClr val="E3860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1" name="Google Shape;321;p40"/>
            <p:cNvSpPr/>
            <p:nvPr/>
          </p:nvSpPr>
          <p:spPr>
            <a:xfrm>
              <a:off x="5627241" y="3136485"/>
              <a:ext cx="15679" cy="184260"/>
            </a:xfrm>
            <a:custGeom>
              <a:avLst/>
              <a:gdLst/>
              <a:ahLst/>
              <a:cxnLst/>
              <a:rect l="l" t="t" r="r" b="b"/>
              <a:pathLst>
                <a:path w="226" h="2656" extrusionOk="0">
                  <a:moveTo>
                    <a:pt x="0" y="0"/>
                  </a:moveTo>
                  <a:lnTo>
                    <a:pt x="0" y="2656"/>
                  </a:lnTo>
                  <a:lnTo>
                    <a:pt x="226" y="2656"/>
                  </a:lnTo>
                  <a:lnTo>
                    <a:pt x="226" y="0"/>
                  </a:lnTo>
                  <a:close/>
                </a:path>
              </a:pathLst>
            </a:custGeom>
            <a:solidFill>
              <a:srgbClr val="E3860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2" name="Google Shape;322;p40"/>
            <p:cNvSpPr/>
            <p:nvPr/>
          </p:nvSpPr>
          <p:spPr>
            <a:xfrm>
              <a:off x="5580968" y="3136485"/>
              <a:ext cx="15748" cy="184260"/>
            </a:xfrm>
            <a:custGeom>
              <a:avLst/>
              <a:gdLst/>
              <a:ahLst/>
              <a:cxnLst/>
              <a:rect l="l" t="t" r="r" b="b"/>
              <a:pathLst>
                <a:path w="227" h="2656" extrusionOk="0">
                  <a:moveTo>
                    <a:pt x="1" y="0"/>
                  </a:moveTo>
                  <a:lnTo>
                    <a:pt x="1" y="2656"/>
                  </a:lnTo>
                  <a:lnTo>
                    <a:pt x="226" y="2656"/>
                  </a:lnTo>
                  <a:lnTo>
                    <a:pt x="226" y="0"/>
                  </a:lnTo>
                  <a:close/>
                </a:path>
              </a:pathLst>
            </a:custGeom>
            <a:solidFill>
              <a:srgbClr val="E3860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3" name="Google Shape;323;p40"/>
            <p:cNvSpPr/>
            <p:nvPr/>
          </p:nvSpPr>
          <p:spPr>
            <a:xfrm>
              <a:off x="5522692" y="3136485"/>
              <a:ext cx="15679" cy="184260"/>
            </a:xfrm>
            <a:custGeom>
              <a:avLst/>
              <a:gdLst/>
              <a:ahLst/>
              <a:cxnLst/>
              <a:rect l="l" t="t" r="r" b="b"/>
              <a:pathLst>
                <a:path w="226" h="2656" extrusionOk="0">
                  <a:moveTo>
                    <a:pt x="0" y="0"/>
                  </a:moveTo>
                  <a:lnTo>
                    <a:pt x="0" y="2656"/>
                  </a:lnTo>
                  <a:lnTo>
                    <a:pt x="226" y="2656"/>
                  </a:lnTo>
                  <a:lnTo>
                    <a:pt x="226" y="0"/>
                  </a:lnTo>
                  <a:close/>
                </a:path>
              </a:pathLst>
            </a:custGeom>
            <a:solidFill>
              <a:srgbClr val="E3860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4" name="Google Shape;324;p40"/>
            <p:cNvSpPr/>
            <p:nvPr/>
          </p:nvSpPr>
          <p:spPr>
            <a:xfrm>
              <a:off x="5458658" y="3136485"/>
              <a:ext cx="15679" cy="184260"/>
            </a:xfrm>
            <a:custGeom>
              <a:avLst/>
              <a:gdLst/>
              <a:ahLst/>
              <a:cxnLst/>
              <a:rect l="l" t="t" r="r" b="b"/>
              <a:pathLst>
                <a:path w="226" h="2656" extrusionOk="0">
                  <a:moveTo>
                    <a:pt x="0" y="0"/>
                  </a:moveTo>
                  <a:lnTo>
                    <a:pt x="0" y="2656"/>
                  </a:lnTo>
                  <a:lnTo>
                    <a:pt x="226" y="2656"/>
                  </a:lnTo>
                  <a:lnTo>
                    <a:pt x="226" y="0"/>
                  </a:lnTo>
                  <a:close/>
                </a:path>
              </a:pathLst>
            </a:custGeom>
            <a:solidFill>
              <a:srgbClr val="E3860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5" name="Google Shape;325;p40"/>
            <p:cNvSpPr/>
            <p:nvPr/>
          </p:nvSpPr>
          <p:spPr>
            <a:xfrm>
              <a:off x="5026931" y="3117962"/>
              <a:ext cx="664335" cy="101079"/>
            </a:xfrm>
            <a:custGeom>
              <a:avLst/>
              <a:gdLst/>
              <a:ahLst/>
              <a:cxnLst/>
              <a:rect l="l" t="t" r="r" b="b"/>
              <a:pathLst>
                <a:path w="9576" h="1457" extrusionOk="0">
                  <a:moveTo>
                    <a:pt x="4788" y="1"/>
                  </a:moveTo>
                  <a:cubicBezTo>
                    <a:pt x="2143" y="1"/>
                    <a:pt x="1" y="329"/>
                    <a:pt x="1" y="729"/>
                  </a:cubicBezTo>
                  <a:cubicBezTo>
                    <a:pt x="1" y="1129"/>
                    <a:pt x="2143" y="1457"/>
                    <a:pt x="4788" y="1457"/>
                  </a:cubicBezTo>
                  <a:cubicBezTo>
                    <a:pt x="7433" y="1457"/>
                    <a:pt x="9576" y="1129"/>
                    <a:pt x="9576" y="729"/>
                  </a:cubicBezTo>
                  <a:cubicBezTo>
                    <a:pt x="9576" y="329"/>
                    <a:pt x="7433" y="1"/>
                    <a:pt x="4788" y="1"/>
                  </a:cubicBezTo>
                  <a:close/>
                </a:path>
              </a:pathLst>
            </a:custGeom>
            <a:solidFill>
              <a:srgbClr val="FAC61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6" name="Google Shape;326;p40"/>
            <p:cNvSpPr/>
            <p:nvPr/>
          </p:nvSpPr>
          <p:spPr>
            <a:xfrm>
              <a:off x="5095197" y="3140023"/>
              <a:ext cx="527805" cy="46342"/>
            </a:xfrm>
            <a:custGeom>
              <a:avLst/>
              <a:gdLst/>
              <a:ahLst/>
              <a:cxnLst/>
              <a:rect l="l" t="t" r="r" b="b"/>
              <a:pathLst>
                <a:path w="7608" h="668" extrusionOk="0">
                  <a:moveTo>
                    <a:pt x="3804" y="1"/>
                  </a:moveTo>
                  <a:cubicBezTo>
                    <a:pt x="1703" y="1"/>
                    <a:pt x="1" y="144"/>
                    <a:pt x="1" y="339"/>
                  </a:cubicBezTo>
                  <a:cubicBezTo>
                    <a:pt x="1" y="523"/>
                    <a:pt x="1703" y="667"/>
                    <a:pt x="3804" y="667"/>
                  </a:cubicBezTo>
                  <a:cubicBezTo>
                    <a:pt x="5906" y="667"/>
                    <a:pt x="7608" y="523"/>
                    <a:pt x="7608" y="339"/>
                  </a:cubicBezTo>
                  <a:cubicBezTo>
                    <a:pt x="7608" y="144"/>
                    <a:pt x="5906" y="1"/>
                    <a:pt x="3804" y="1"/>
                  </a:cubicBezTo>
                  <a:close/>
                </a:path>
              </a:pathLst>
            </a:custGeom>
            <a:solidFill>
              <a:srgbClr val="FD9F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7" name="Google Shape;327;p40"/>
            <p:cNvSpPr/>
            <p:nvPr/>
          </p:nvSpPr>
          <p:spPr>
            <a:xfrm>
              <a:off x="5095197" y="3140023"/>
              <a:ext cx="527805" cy="29970"/>
            </a:xfrm>
            <a:custGeom>
              <a:avLst/>
              <a:gdLst/>
              <a:ahLst/>
              <a:cxnLst/>
              <a:rect l="l" t="t" r="r" b="b"/>
              <a:pathLst>
                <a:path w="7608" h="432" extrusionOk="0">
                  <a:moveTo>
                    <a:pt x="3804" y="1"/>
                  </a:moveTo>
                  <a:cubicBezTo>
                    <a:pt x="1703" y="1"/>
                    <a:pt x="1" y="144"/>
                    <a:pt x="1" y="339"/>
                  </a:cubicBezTo>
                  <a:cubicBezTo>
                    <a:pt x="1" y="370"/>
                    <a:pt x="62" y="400"/>
                    <a:pt x="165" y="431"/>
                  </a:cubicBezTo>
                  <a:cubicBezTo>
                    <a:pt x="637" y="298"/>
                    <a:pt x="2092" y="195"/>
                    <a:pt x="3804" y="195"/>
                  </a:cubicBezTo>
                  <a:cubicBezTo>
                    <a:pt x="5516" y="195"/>
                    <a:pt x="6972" y="298"/>
                    <a:pt x="7444" y="431"/>
                  </a:cubicBezTo>
                  <a:cubicBezTo>
                    <a:pt x="7546" y="400"/>
                    <a:pt x="7608" y="370"/>
                    <a:pt x="7608" y="339"/>
                  </a:cubicBezTo>
                  <a:cubicBezTo>
                    <a:pt x="7608" y="144"/>
                    <a:pt x="5906" y="1"/>
                    <a:pt x="3804" y="1"/>
                  </a:cubicBezTo>
                  <a:close/>
                </a:path>
              </a:pathLst>
            </a:custGeom>
            <a:solidFill>
              <a:srgbClr val="E3860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8" name="Google Shape;328;p40"/>
            <p:cNvSpPr/>
            <p:nvPr/>
          </p:nvSpPr>
          <p:spPr>
            <a:xfrm>
              <a:off x="5078131" y="3684831"/>
              <a:ext cx="15748" cy="184260"/>
            </a:xfrm>
            <a:custGeom>
              <a:avLst/>
              <a:gdLst/>
              <a:ahLst/>
              <a:cxnLst/>
              <a:rect l="l" t="t" r="r" b="b"/>
              <a:pathLst>
                <a:path w="227" h="2656" extrusionOk="0">
                  <a:moveTo>
                    <a:pt x="1" y="0"/>
                  </a:moveTo>
                  <a:lnTo>
                    <a:pt x="1" y="2655"/>
                  </a:lnTo>
                  <a:lnTo>
                    <a:pt x="226" y="2655"/>
                  </a:lnTo>
                  <a:lnTo>
                    <a:pt x="226" y="0"/>
                  </a:ln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9" name="Google Shape;329;p40"/>
            <p:cNvSpPr/>
            <p:nvPr/>
          </p:nvSpPr>
          <p:spPr>
            <a:xfrm>
              <a:off x="5118716" y="3684831"/>
              <a:ext cx="15679" cy="184260"/>
            </a:xfrm>
            <a:custGeom>
              <a:avLst/>
              <a:gdLst/>
              <a:ahLst/>
              <a:cxnLst/>
              <a:rect l="l" t="t" r="r" b="b"/>
              <a:pathLst>
                <a:path w="226" h="2656" extrusionOk="0">
                  <a:moveTo>
                    <a:pt x="0" y="0"/>
                  </a:moveTo>
                  <a:lnTo>
                    <a:pt x="0" y="2655"/>
                  </a:lnTo>
                  <a:lnTo>
                    <a:pt x="226" y="2655"/>
                  </a:lnTo>
                  <a:lnTo>
                    <a:pt x="226" y="0"/>
                  </a:ln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0" name="Google Shape;330;p40"/>
            <p:cNvSpPr/>
            <p:nvPr/>
          </p:nvSpPr>
          <p:spPr>
            <a:xfrm>
              <a:off x="5164920" y="3684831"/>
              <a:ext cx="16442" cy="184260"/>
            </a:xfrm>
            <a:custGeom>
              <a:avLst/>
              <a:gdLst/>
              <a:ahLst/>
              <a:cxnLst/>
              <a:rect l="l" t="t" r="r" b="b"/>
              <a:pathLst>
                <a:path w="237" h="2656" extrusionOk="0">
                  <a:moveTo>
                    <a:pt x="1" y="0"/>
                  </a:moveTo>
                  <a:lnTo>
                    <a:pt x="1" y="2655"/>
                  </a:lnTo>
                  <a:lnTo>
                    <a:pt x="236" y="2655"/>
                  </a:lnTo>
                  <a:lnTo>
                    <a:pt x="236" y="0"/>
                  </a:ln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1" name="Google Shape;331;p40"/>
            <p:cNvSpPr/>
            <p:nvPr/>
          </p:nvSpPr>
          <p:spPr>
            <a:xfrm>
              <a:off x="5223265" y="3684831"/>
              <a:ext cx="15679" cy="184260"/>
            </a:xfrm>
            <a:custGeom>
              <a:avLst/>
              <a:gdLst/>
              <a:ahLst/>
              <a:cxnLst/>
              <a:rect l="l" t="t" r="r" b="b"/>
              <a:pathLst>
                <a:path w="226" h="2656" extrusionOk="0">
                  <a:moveTo>
                    <a:pt x="0" y="0"/>
                  </a:moveTo>
                  <a:lnTo>
                    <a:pt x="0" y="2655"/>
                  </a:lnTo>
                  <a:lnTo>
                    <a:pt x="226" y="2655"/>
                  </a:lnTo>
                  <a:lnTo>
                    <a:pt x="226" y="0"/>
                  </a:ln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2" name="Google Shape;332;p40"/>
            <p:cNvSpPr/>
            <p:nvPr/>
          </p:nvSpPr>
          <p:spPr>
            <a:xfrm>
              <a:off x="5287230" y="3684831"/>
              <a:ext cx="15748" cy="184260"/>
            </a:xfrm>
            <a:custGeom>
              <a:avLst/>
              <a:gdLst/>
              <a:ahLst/>
              <a:cxnLst/>
              <a:rect l="l" t="t" r="r" b="b"/>
              <a:pathLst>
                <a:path w="227" h="2656" extrusionOk="0">
                  <a:moveTo>
                    <a:pt x="1" y="0"/>
                  </a:moveTo>
                  <a:lnTo>
                    <a:pt x="1" y="2655"/>
                  </a:lnTo>
                  <a:lnTo>
                    <a:pt x="226" y="2655"/>
                  </a:lnTo>
                  <a:lnTo>
                    <a:pt x="226" y="0"/>
                  </a:ln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3" name="Google Shape;333;p40"/>
            <p:cNvSpPr/>
            <p:nvPr/>
          </p:nvSpPr>
          <p:spPr>
            <a:xfrm>
              <a:off x="5566052" y="3684831"/>
              <a:ext cx="15679" cy="184260"/>
            </a:xfrm>
            <a:custGeom>
              <a:avLst/>
              <a:gdLst/>
              <a:ahLst/>
              <a:cxnLst/>
              <a:rect l="l" t="t" r="r" b="b"/>
              <a:pathLst>
                <a:path w="226" h="2656" extrusionOk="0">
                  <a:moveTo>
                    <a:pt x="0" y="0"/>
                  </a:moveTo>
                  <a:lnTo>
                    <a:pt x="0" y="2655"/>
                  </a:lnTo>
                  <a:lnTo>
                    <a:pt x="226" y="2655"/>
                  </a:lnTo>
                  <a:lnTo>
                    <a:pt x="226" y="0"/>
                  </a:ln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4" name="Google Shape;334;p40"/>
            <p:cNvSpPr/>
            <p:nvPr/>
          </p:nvSpPr>
          <p:spPr>
            <a:xfrm>
              <a:off x="5029776" y="3593810"/>
              <a:ext cx="15748" cy="184260"/>
            </a:xfrm>
            <a:custGeom>
              <a:avLst/>
              <a:gdLst/>
              <a:ahLst/>
              <a:cxnLst/>
              <a:rect l="l" t="t" r="r" b="b"/>
              <a:pathLst>
                <a:path w="227" h="2656" extrusionOk="0">
                  <a:moveTo>
                    <a:pt x="1" y="0"/>
                  </a:moveTo>
                  <a:lnTo>
                    <a:pt x="1" y="2655"/>
                  </a:lnTo>
                  <a:lnTo>
                    <a:pt x="226" y="2655"/>
                  </a:lnTo>
                  <a:lnTo>
                    <a:pt x="226" y="0"/>
                  </a:ln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5" name="Google Shape;335;p40"/>
            <p:cNvSpPr/>
            <p:nvPr/>
          </p:nvSpPr>
          <p:spPr>
            <a:xfrm>
              <a:off x="5070361" y="3593810"/>
              <a:ext cx="16372" cy="184260"/>
            </a:xfrm>
            <a:custGeom>
              <a:avLst/>
              <a:gdLst/>
              <a:ahLst/>
              <a:cxnLst/>
              <a:rect l="l" t="t" r="r" b="b"/>
              <a:pathLst>
                <a:path w="236" h="2656" extrusionOk="0">
                  <a:moveTo>
                    <a:pt x="0" y="0"/>
                  </a:moveTo>
                  <a:lnTo>
                    <a:pt x="0" y="2655"/>
                  </a:lnTo>
                  <a:lnTo>
                    <a:pt x="236" y="2655"/>
                  </a:lnTo>
                  <a:lnTo>
                    <a:pt x="236" y="0"/>
                  </a:ln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6" name="Google Shape;336;p40"/>
            <p:cNvSpPr/>
            <p:nvPr/>
          </p:nvSpPr>
          <p:spPr>
            <a:xfrm>
              <a:off x="5117259" y="3593810"/>
              <a:ext cx="15748" cy="184260"/>
            </a:xfrm>
            <a:custGeom>
              <a:avLst/>
              <a:gdLst/>
              <a:ahLst/>
              <a:cxnLst/>
              <a:rect l="l" t="t" r="r" b="b"/>
              <a:pathLst>
                <a:path w="227" h="2656" extrusionOk="0">
                  <a:moveTo>
                    <a:pt x="1" y="0"/>
                  </a:moveTo>
                  <a:lnTo>
                    <a:pt x="1" y="2655"/>
                  </a:lnTo>
                  <a:lnTo>
                    <a:pt x="226" y="2655"/>
                  </a:lnTo>
                  <a:lnTo>
                    <a:pt x="226" y="0"/>
                  </a:ln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7" name="Google Shape;337;p40"/>
            <p:cNvSpPr/>
            <p:nvPr/>
          </p:nvSpPr>
          <p:spPr>
            <a:xfrm>
              <a:off x="5174910" y="3593810"/>
              <a:ext cx="16372" cy="184260"/>
            </a:xfrm>
            <a:custGeom>
              <a:avLst/>
              <a:gdLst/>
              <a:ahLst/>
              <a:cxnLst/>
              <a:rect l="l" t="t" r="r" b="b"/>
              <a:pathLst>
                <a:path w="236" h="2656" extrusionOk="0">
                  <a:moveTo>
                    <a:pt x="0" y="0"/>
                  </a:moveTo>
                  <a:lnTo>
                    <a:pt x="0" y="2655"/>
                  </a:lnTo>
                  <a:lnTo>
                    <a:pt x="236" y="2655"/>
                  </a:lnTo>
                  <a:lnTo>
                    <a:pt x="236" y="0"/>
                  </a:ln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8" name="Google Shape;338;p40"/>
            <p:cNvSpPr/>
            <p:nvPr/>
          </p:nvSpPr>
          <p:spPr>
            <a:xfrm>
              <a:off x="5238875" y="3593810"/>
              <a:ext cx="15748" cy="184260"/>
            </a:xfrm>
            <a:custGeom>
              <a:avLst/>
              <a:gdLst/>
              <a:ahLst/>
              <a:cxnLst/>
              <a:rect l="l" t="t" r="r" b="b"/>
              <a:pathLst>
                <a:path w="227" h="2656" extrusionOk="0">
                  <a:moveTo>
                    <a:pt x="1" y="0"/>
                  </a:moveTo>
                  <a:lnTo>
                    <a:pt x="1" y="2655"/>
                  </a:lnTo>
                  <a:lnTo>
                    <a:pt x="226" y="2655"/>
                  </a:lnTo>
                  <a:lnTo>
                    <a:pt x="226" y="0"/>
                  </a:ln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9" name="Google Shape;339;p40"/>
            <p:cNvSpPr/>
            <p:nvPr/>
          </p:nvSpPr>
          <p:spPr>
            <a:xfrm>
              <a:off x="5308598" y="3593810"/>
              <a:ext cx="15679" cy="184260"/>
            </a:xfrm>
            <a:custGeom>
              <a:avLst/>
              <a:gdLst/>
              <a:ahLst/>
              <a:cxnLst/>
              <a:rect l="l" t="t" r="r" b="b"/>
              <a:pathLst>
                <a:path w="226" h="2656" extrusionOk="0">
                  <a:moveTo>
                    <a:pt x="0" y="0"/>
                  </a:moveTo>
                  <a:lnTo>
                    <a:pt x="0" y="2655"/>
                  </a:lnTo>
                  <a:lnTo>
                    <a:pt x="226" y="2655"/>
                  </a:lnTo>
                  <a:lnTo>
                    <a:pt x="226" y="0"/>
                  </a:ln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0" name="Google Shape;340;p40"/>
            <p:cNvSpPr/>
            <p:nvPr/>
          </p:nvSpPr>
          <p:spPr>
            <a:xfrm>
              <a:off x="5575973" y="3593810"/>
              <a:ext cx="15748" cy="184260"/>
            </a:xfrm>
            <a:custGeom>
              <a:avLst/>
              <a:gdLst/>
              <a:ahLst/>
              <a:cxnLst/>
              <a:rect l="l" t="t" r="r" b="b"/>
              <a:pathLst>
                <a:path w="227" h="2656" extrusionOk="0">
                  <a:moveTo>
                    <a:pt x="1" y="0"/>
                  </a:moveTo>
                  <a:lnTo>
                    <a:pt x="1" y="2655"/>
                  </a:lnTo>
                  <a:lnTo>
                    <a:pt x="226" y="2655"/>
                  </a:lnTo>
                  <a:lnTo>
                    <a:pt x="226" y="0"/>
                  </a:ln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1" name="Google Shape;341;p40"/>
            <p:cNvSpPr/>
            <p:nvPr/>
          </p:nvSpPr>
          <p:spPr>
            <a:xfrm>
              <a:off x="5517697" y="3593810"/>
              <a:ext cx="16442" cy="184260"/>
            </a:xfrm>
            <a:custGeom>
              <a:avLst/>
              <a:gdLst/>
              <a:ahLst/>
              <a:cxnLst/>
              <a:rect l="l" t="t" r="r" b="b"/>
              <a:pathLst>
                <a:path w="237" h="2656" extrusionOk="0">
                  <a:moveTo>
                    <a:pt x="0" y="0"/>
                  </a:moveTo>
                  <a:lnTo>
                    <a:pt x="0" y="2655"/>
                  </a:lnTo>
                  <a:lnTo>
                    <a:pt x="236" y="2655"/>
                  </a:lnTo>
                  <a:lnTo>
                    <a:pt x="236" y="0"/>
                  </a:ln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2" name="Google Shape;342;p40"/>
            <p:cNvSpPr/>
            <p:nvPr/>
          </p:nvSpPr>
          <p:spPr>
            <a:xfrm>
              <a:off x="5083820" y="3502720"/>
              <a:ext cx="15748" cy="184329"/>
            </a:xfrm>
            <a:custGeom>
              <a:avLst/>
              <a:gdLst/>
              <a:ahLst/>
              <a:cxnLst/>
              <a:rect l="l" t="t" r="r" b="b"/>
              <a:pathLst>
                <a:path w="227" h="2657" extrusionOk="0">
                  <a:moveTo>
                    <a:pt x="1" y="1"/>
                  </a:moveTo>
                  <a:lnTo>
                    <a:pt x="1" y="2656"/>
                  </a:lnTo>
                  <a:lnTo>
                    <a:pt x="226" y="2656"/>
                  </a:lnTo>
                  <a:lnTo>
                    <a:pt x="226" y="1"/>
                  </a:ln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3" name="Google Shape;343;p40"/>
            <p:cNvSpPr/>
            <p:nvPr/>
          </p:nvSpPr>
          <p:spPr>
            <a:xfrm>
              <a:off x="5124405" y="3502720"/>
              <a:ext cx="15679" cy="184329"/>
            </a:xfrm>
            <a:custGeom>
              <a:avLst/>
              <a:gdLst/>
              <a:ahLst/>
              <a:cxnLst/>
              <a:rect l="l" t="t" r="r" b="b"/>
              <a:pathLst>
                <a:path w="226" h="2657" extrusionOk="0">
                  <a:moveTo>
                    <a:pt x="0" y="1"/>
                  </a:moveTo>
                  <a:lnTo>
                    <a:pt x="0" y="2656"/>
                  </a:lnTo>
                  <a:lnTo>
                    <a:pt x="226" y="2656"/>
                  </a:lnTo>
                  <a:lnTo>
                    <a:pt x="226" y="1"/>
                  </a:ln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4" name="Google Shape;344;p40"/>
            <p:cNvSpPr/>
            <p:nvPr/>
          </p:nvSpPr>
          <p:spPr>
            <a:xfrm>
              <a:off x="5171303" y="3502720"/>
              <a:ext cx="15748" cy="184329"/>
            </a:xfrm>
            <a:custGeom>
              <a:avLst/>
              <a:gdLst/>
              <a:ahLst/>
              <a:cxnLst/>
              <a:rect l="l" t="t" r="r" b="b"/>
              <a:pathLst>
                <a:path w="227" h="2657" extrusionOk="0">
                  <a:moveTo>
                    <a:pt x="1" y="1"/>
                  </a:moveTo>
                  <a:lnTo>
                    <a:pt x="1" y="2656"/>
                  </a:lnTo>
                  <a:lnTo>
                    <a:pt x="226" y="2656"/>
                  </a:lnTo>
                  <a:lnTo>
                    <a:pt x="226" y="1"/>
                  </a:ln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5" name="Google Shape;345;p40"/>
            <p:cNvSpPr/>
            <p:nvPr/>
          </p:nvSpPr>
          <p:spPr>
            <a:xfrm>
              <a:off x="5228954" y="3502720"/>
              <a:ext cx="15679" cy="184329"/>
            </a:xfrm>
            <a:custGeom>
              <a:avLst/>
              <a:gdLst/>
              <a:ahLst/>
              <a:cxnLst/>
              <a:rect l="l" t="t" r="r" b="b"/>
              <a:pathLst>
                <a:path w="226" h="2657" extrusionOk="0">
                  <a:moveTo>
                    <a:pt x="0" y="1"/>
                  </a:moveTo>
                  <a:lnTo>
                    <a:pt x="0" y="2656"/>
                  </a:lnTo>
                  <a:lnTo>
                    <a:pt x="226" y="2656"/>
                  </a:lnTo>
                  <a:lnTo>
                    <a:pt x="226" y="1"/>
                  </a:ln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6" name="Google Shape;346;p40"/>
            <p:cNvSpPr/>
            <p:nvPr/>
          </p:nvSpPr>
          <p:spPr>
            <a:xfrm>
              <a:off x="5292919" y="3502720"/>
              <a:ext cx="15748" cy="184329"/>
            </a:xfrm>
            <a:custGeom>
              <a:avLst/>
              <a:gdLst/>
              <a:ahLst/>
              <a:cxnLst/>
              <a:rect l="l" t="t" r="r" b="b"/>
              <a:pathLst>
                <a:path w="227" h="2657" extrusionOk="0">
                  <a:moveTo>
                    <a:pt x="1" y="1"/>
                  </a:moveTo>
                  <a:lnTo>
                    <a:pt x="1" y="2656"/>
                  </a:lnTo>
                  <a:lnTo>
                    <a:pt x="226" y="2656"/>
                  </a:lnTo>
                  <a:lnTo>
                    <a:pt x="226" y="1"/>
                  </a:ln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7" name="Google Shape;347;p40"/>
            <p:cNvSpPr/>
            <p:nvPr/>
          </p:nvSpPr>
          <p:spPr>
            <a:xfrm>
              <a:off x="5571741" y="3502720"/>
              <a:ext cx="15679" cy="184329"/>
            </a:xfrm>
            <a:custGeom>
              <a:avLst/>
              <a:gdLst/>
              <a:ahLst/>
              <a:cxnLst/>
              <a:rect l="l" t="t" r="r" b="b"/>
              <a:pathLst>
                <a:path w="226" h="2657" extrusionOk="0">
                  <a:moveTo>
                    <a:pt x="0" y="1"/>
                  </a:moveTo>
                  <a:lnTo>
                    <a:pt x="0" y="2656"/>
                  </a:lnTo>
                  <a:lnTo>
                    <a:pt x="226" y="2656"/>
                  </a:lnTo>
                  <a:lnTo>
                    <a:pt x="226" y="1"/>
                  </a:ln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8" name="Google Shape;348;p40"/>
            <p:cNvSpPr/>
            <p:nvPr/>
          </p:nvSpPr>
          <p:spPr>
            <a:xfrm>
              <a:off x="5508470" y="3502720"/>
              <a:ext cx="15679" cy="184329"/>
            </a:xfrm>
            <a:custGeom>
              <a:avLst/>
              <a:gdLst/>
              <a:ahLst/>
              <a:cxnLst/>
              <a:rect l="l" t="t" r="r" b="b"/>
              <a:pathLst>
                <a:path w="226" h="2657" extrusionOk="0">
                  <a:moveTo>
                    <a:pt x="0" y="1"/>
                  </a:moveTo>
                  <a:lnTo>
                    <a:pt x="0" y="2656"/>
                  </a:lnTo>
                  <a:lnTo>
                    <a:pt x="226" y="2656"/>
                  </a:lnTo>
                  <a:lnTo>
                    <a:pt x="226" y="1"/>
                  </a:ln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9" name="Google Shape;349;p40"/>
            <p:cNvSpPr/>
            <p:nvPr/>
          </p:nvSpPr>
          <p:spPr>
            <a:xfrm>
              <a:off x="5107338" y="3410311"/>
              <a:ext cx="15679" cy="184260"/>
            </a:xfrm>
            <a:custGeom>
              <a:avLst/>
              <a:gdLst/>
              <a:ahLst/>
              <a:cxnLst/>
              <a:rect l="l" t="t" r="r" b="b"/>
              <a:pathLst>
                <a:path w="226" h="2656" extrusionOk="0">
                  <a:moveTo>
                    <a:pt x="0" y="0"/>
                  </a:moveTo>
                  <a:lnTo>
                    <a:pt x="0" y="2655"/>
                  </a:lnTo>
                  <a:lnTo>
                    <a:pt x="226" y="2655"/>
                  </a:lnTo>
                  <a:lnTo>
                    <a:pt x="226" y="0"/>
                  </a:ln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0" name="Google Shape;350;p40"/>
            <p:cNvSpPr/>
            <p:nvPr/>
          </p:nvSpPr>
          <p:spPr>
            <a:xfrm>
              <a:off x="5147854" y="3410311"/>
              <a:ext cx="15748" cy="184260"/>
            </a:xfrm>
            <a:custGeom>
              <a:avLst/>
              <a:gdLst/>
              <a:ahLst/>
              <a:cxnLst/>
              <a:rect l="l" t="t" r="r" b="b"/>
              <a:pathLst>
                <a:path w="227" h="2656" extrusionOk="0">
                  <a:moveTo>
                    <a:pt x="1" y="0"/>
                  </a:moveTo>
                  <a:lnTo>
                    <a:pt x="1" y="2655"/>
                  </a:lnTo>
                  <a:lnTo>
                    <a:pt x="226" y="2655"/>
                  </a:lnTo>
                  <a:lnTo>
                    <a:pt x="226" y="0"/>
                  </a:ln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1" name="Google Shape;351;p40"/>
            <p:cNvSpPr/>
            <p:nvPr/>
          </p:nvSpPr>
          <p:spPr>
            <a:xfrm>
              <a:off x="5194058" y="3410311"/>
              <a:ext cx="16442" cy="184260"/>
            </a:xfrm>
            <a:custGeom>
              <a:avLst/>
              <a:gdLst/>
              <a:ahLst/>
              <a:cxnLst/>
              <a:rect l="l" t="t" r="r" b="b"/>
              <a:pathLst>
                <a:path w="237" h="2656" extrusionOk="0">
                  <a:moveTo>
                    <a:pt x="1" y="0"/>
                  </a:moveTo>
                  <a:lnTo>
                    <a:pt x="1" y="2655"/>
                  </a:lnTo>
                  <a:lnTo>
                    <a:pt x="237" y="2655"/>
                  </a:lnTo>
                  <a:lnTo>
                    <a:pt x="237" y="0"/>
                  </a:ln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2" name="Google Shape;352;p40"/>
            <p:cNvSpPr/>
            <p:nvPr/>
          </p:nvSpPr>
          <p:spPr>
            <a:xfrm>
              <a:off x="5252403" y="3410311"/>
              <a:ext cx="15748" cy="184260"/>
            </a:xfrm>
            <a:custGeom>
              <a:avLst/>
              <a:gdLst/>
              <a:ahLst/>
              <a:cxnLst/>
              <a:rect l="l" t="t" r="r" b="b"/>
              <a:pathLst>
                <a:path w="227" h="2656" extrusionOk="0">
                  <a:moveTo>
                    <a:pt x="1" y="0"/>
                  </a:moveTo>
                  <a:lnTo>
                    <a:pt x="1" y="2655"/>
                  </a:lnTo>
                  <a:lnTo>
                    <a:pt x="226" y="2655"/>
                  </a:lnTo>
                  <a:lnTo>
                    <a:pt x="226" y="0"/>
                  </a:ln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3" name="Google Shape;353;p40"/>
            <p:cNvSpPr/>
            <p:nvPr/>
          </p:nvSpPr>
          <p:spPr>
            <a:xfrm>
              <a:off x="5531225" y="3410311"/>
              <a:ext cx="16372" cy="184260"/>
            </a:xfrm>
            <a:custGeom>
              <a:avLst/>
              <a:gdLst/>
              <a:ahLst/>
              <a:cxnLst/>
              <a:rect l="l" t="t" r="r" b="b"/>
              <a:pathLst>
                <a:path w="236" h="2656" extrusionOk="0">
                  <a:moveTo>
                    <a:pt x="0" y="0"/>
                  </a:moveTo>
                  <a:lnTo>
                    <a:pt x="0" y="2655"/>
                  </a:lnTo>
                  <a:lnTo>
                    <a:pt x="236" y="2655"/>
                  </a:lnTo>
                  <a:lnTo>
                    <a:pt x="236" y="0"/>
                  </a:ln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4" name="Google Shape;354;p40"/>
            <p:cNvSpPr/>
            <p:nvPr/>
          </p:nvSpPr>
          <p:spPr>
            <a:xfrm>
              <a:off x="5027695" y="3319290"/>
              <a:ext cx="16372" cy="183497"/>
            </a:xfrm>
            <a:custGeom>
              <a:avLst/>
              <a:gdLst/>
              <a:ahLst/>
              <a:cxnLst/>
              <a:rect l="l" t="t" r="r" b="b"/>
              <a:pathLst>
                <a:path w="236" h="2645" extrusionOk="0">
                  <a:moveTo>
                    <a:pt x="0" y="0"/>
                  </a:moveTo>
                  <a:lnTo>
                    <a:pt x="0" y="2645"/>
                  </a:lnTo>
                  <a:lnTo>
                    <a:pt x="236" y="2645"/>
                  </a:lnTo>
                  <a:lnTo>
                    <a:pt x="236" y="0"/>
                  </a:ln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5" name="Google Shape;355;p40"/>
            <p:cNvSpPr/>
            <p:nvPr/>
          </p:nvSpPr>
          <p:spPr>
            <a:xfrm>
              <a:off x="5068904" y="3319290"/>
              <a:ext cx="15748" cy="183497"/>
            </a:xfrm>
            <a:custGeom>
              <a:avLst/>
              <a:gdLst/>
              <a:ahLst/>
              <a:cxnLst/>
              <a:rect l="l" t="t" r="r" b="b"/>
              <a:pathLst>
                <a:path w="227" h="2645" extrusionOk="0">
                  <a:moveTo>
                    <a:pt x="1" y="0"/>
                  </a:moveTo>
                  <a:lnTo>
                    <a:pt x="1" y="2645"/>
                  </a:lnTo>
                  <a:lnTo>
                    <a:pt x="226" y="2645"/>
                  </a:lnTo>
                  <a:lnTo>
                    <a:pt x="226" y="0"/>
                  </a:ln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6" name="Google Shape;356;p40"/>
            <p:cNvSpPr/>
            <p:nvPr/>
          </p:nvSpPr>
          <p:spPr>
            <a:xfrm>
              <a:off x="5115108" y="3319290"/>
              <a:ext cx="15748" cy="183497"/>
            </a:xfrm>
            <a:custGeom>
              <a:avLst/>
              <a:gdLst/>
              <a:ahLst/>
              <a:cxnLst/>
              <a:rect l="l" t="t" r="r" b="b"/>
              <a:pathLst>
                <a:path w="227" h="2645" extrusionOk="0">
                  <a:moveTo>
                    <a:pt x="1" y="0"/>
                  </a:moveTo>
                  <a:lnTo>
                    <a:pt x="1" y="2645"/>
                  </a:lnTo>
                  <a:lnTo>
                    <a:pt x="227" y="2645"/>
                  </a:lnTo>
                  <a:lnTo>
                    <a:pt x="227" y="0"/>
                  </a:ln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7" name="Google Shape;357;p40"/>
            <p:cNvSpPr/>
            <p:nvPr/>
          </p:nvSpPr>
          <p:spPr>
            <a:xfrm>
              <a:off x="5173453" y="3319290"/>
              <a:ext cx="15748" cy="183497"/>
            </a:xfrm>
            <a:custGeom>
              <a:avLst/>
              <a:gdLst/>
              <a:ahLst/>
              <a:cxnLst/>
              <a:rect l="l" t="t" r="r" b="b"/>
              <a:pathLst>
                <a:path w="227" h="2645" extrusionOk="0">
                  <a:moveTo>
                    <a:pt x="1" y="0"/>
                  </a:moveTo>
                  <a:lnTo>
                    <a:pt x="1" y="2645"/>
                  </a:lnTo>
                  <a:lnTo>
                    <a:pt x="226" y="2645"/>
                  </a:lnTo>
                  <a:lnTo>
                    <a:pt x="226" y="0"/>
                  </a:ln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8" name="Google Shape;358;p40"/>
            <p:cNvSpPr/>
            <p:nvPr/>
          </p:nvSpPr>
          <p:spPr>
            <a:xfrm>
              <a:off x="5236794" y="3319290"/>
              <a:ext cx="16372" cy="183497"/>
            </a:xfrm>
            <a:custGeom>
              <a:avLst/>
              <a:gdLst/>
              <a:ahLst/>
              <a:cxnLst/>
              <a:rect l="l" t="t" r="r" b="b"/>
              <a:pathLst>
                <a:path w="236" h="2645" extrusionOk="0">
                  <a:moveTo>
                    <a:pt x="0" y="0"/>
                  </a:moveTo>
                  <a:lnTo>
                    <a:pt x="0" y="2645"/>
                  </a:lnTo>
                  <a:lnTo>
                    <a:pt x="236" y="2645"/>
                  </a:lnTo>
                  <a:lnTo>
                    <a:pt x="236" y="0"/>
                  </a:ln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9" name="Google Shape;359;p40"/>
            <p:cNvSpPr/>
            <p:nvPr/>
          </p:nvSpPr>
          <p:spPr>
            <a:xfrm>
              <a:off x="5306447" y="3319290"/>
              <a:ext cx="15748" cy="183497"/>
            </a:xfrm>
            <a:custGeom>
              <a:avLst/>
              <a:gdLst/>
              <a:ahLst/>
              <a:cxnLst/>
              <a:rect l="l" t="t" r="r" b="b"/>
              <a:pathLst>
                <a:path w="227" h="2645" extrusionOk="0">
                  <a:moveTo>
                    <a:pt x="1" y="0"/>
                  </a:moveTo>
                  <a:lnTo>
                    <a:pt x="1" y="2645"/>
                  </a:lnTo>
                  <a:lnTo>
                    <a:pt x="226" y="2645"/>
                  </a:lnTo>
                  <a:lnTo>
                    <a:pt x="226" y="0"/>
                  </a:ln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0" name="Google Shape;360;p40"/>
            <p:cNvSpPr/>
            <p:nvPr/>
          </p:nvSpPr>
          <p:spPr>
            <a:xfrm>
              <a:off x="5573891" y="3319290"/>
              <a:ext cx="16372" cy="183497"/>
            </a:xfrm>
            <a:custGeom>
              <a:avLst/>
              <a:gdLst/>
              <a:ahLst/>
              <a:cxnLst/>
              <a:rect l="l" t="t" r="r" b="b"/>
              <a:pathLst>
                <a:path w="236" h="2645" extrusionOk="0">
                  <a:moveTo>
                    <a:pt x="0" y="0"/>
                  </a:moveTo>
                  <a:lnTo>
                    <a:pt x="0" y="2645"/>
                  </a:lnTo>
                  <a:lnTo>
                    <a:pt x="236" y="2645"/>
                  </a:lnTo>
                  <a:lnTo>
                    <a:pt x="236" y="0"/>
                  </a:ln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1" name="Google Shape;361;p40"/>
            <p:cNvSpPr/>
            <p:nvPr/>
          </p:nvSpPr>
          <p:spPr>
            <a:xfrm>
              <a:off x="5516240" y="3319290"/>
              <a:ext cx="15748" cy="183497"/>
            </a:xfrm>
            <a:custGeom>
              <a:avLst/>
              <a:gdLst/>
              <a:ahLst/>
              <a:cxnLst/>
              <a:rect l="l" t="t" r="r" b="b"/>
              <a:pathLst>
                <a:path w="227" h="2645" extrusionOk="0">
                  <a:moveTo>
                    <a:pt x="1" y="0"/>
                  </a:moveTo>
                  <a:lnTo>
                    <a:pt x="1" y="2645"/>
                  </a:lnTo>
                  <a:lnTo>
                    <a:pt x="226" y="2645"/>
                  </a:lnTo>
                  <a:lnTo>
                    <a:pt x="226" y="0"/>
                  </a:ln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2" name="Google Shape;362;p40"/>
            <p:cNvSpPr/>
            <p:nvPr/>
          </p:nvSpPr>
          <p:spPr>
            <a:xfrm>
              <a:off x="5091659" y="3228200"/>
              <a:ext cx="16442" cy="183566"/>
            </a:xfrm>
            <a:custGeom>
              <a:avLst/>
              <a:gdLst/>
              <a:ahLst/>
              <a:cxnLst/>
              <a:rect l="l" t="t" r="r" b="b"/>
              <a:pathLst>
                <a:path w="237" h="2646" extrusionOk="0">
                  <a:moveTo>
                    <a:pt x="1" y="1"/>
                  </a:moveTo>
                  <a:lnTo>
                    <a:pt x="1" y="2646"/>
                  </a:lnTo>
                  <a:lnTo>
                    <a:pt x="236" y="2646"/>
                  </a:lnTo>
                  <a:lnTo>
                    <a:pt x="236" y="1"/>
                  </a:ln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3" name="Google Shape;363;p40"/>
            <p:cNvSpPr/>
            <p:nvPr/>
          </p:nvSpPr>
          <p:spPr>
            <a:xfrm>
              <a:off x="5132938" y="3228200"/>
              <a:ext cx="15679" cy="183566"/>
            </a:xfrm>
            <a:custGeom>
              <a:avLst/>
              <a:gdLst/>
              <a:ahLst/>
              <a:cxnLst/>
              <a:rect l="l" t="t" r="r" b="b"/>
              <a:pathLst>
                <a:path w="226" h="2646" extrusionOk="0">
                  <a:moveTo>
                    <a:pt x="0" y="1"/>
                  </a:moveTo>
                  <a:lnTo>
                    <a:pt x="0" y="2646"/>
                  </a:lnTo>
                  <a:lnTo>
                    <a:pt x="226" y="2646"/>
                  </a:lnTo>
                  <a:lnTo>
                    <a:pt x="226" y="1"/>
                  </a:ln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4" name="Google Shape;364;p40"/>
            <p:cNvSpPr/>
            <p:nvPr/>
          </p:nvSpPr>
          <p:spPr>
            <a:xfrm>
              <a:off x="5179142" y="3228200"/>
              <a:ext cx="15748" cy="183566"/>
            </a:xfrm>
            <a:custGeom>
              <a:avLst/>
              <a:gdLst/>
              <a:ahLst/>
              <a:cxnLst/>
              <a:rect l="l" t="t" r="r" b="b"/>
              <a:pathLst>
                <a:path w="227" h="2646" extrusionOk="0">
                  <a:moveTo>
                    <a:pt x="1" y="1"/>
                  </a:moveTo>
                  <a:lnTo>
                    <a:pt x="1" y="2646"/>
                  </a:lnTo>
                  <a:lnTo>
                    <a:pt x="226" y="2646"/>
                  </a:lnTo>
                  <a:lnTo>
                    <a:pt x="226" y="1"/>
                  </a:ln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5" name="Google Shape;365;p40"/>
            <p:cNvSpPr/>
            <p:nvPr/>
          </p:nvSpPr>
          <p:spPr>
            <a:xfrm>
              <a:off x="5237487" y="3228200"/>
              <a:ext cx="15679" cy="183566"/>
            </a:xfrm>
            <a:custGeom>
              <a:avLst/>
              <a:gdLst/>
              <a:ahLst/>
              <a:cxnLst/>
              <a:rect l="l" t="t" r="r" b="b"/>
              <a:pathLst>
                <a:path w="226" h="2646" extrusionOk="0">
                  <a:moveTo>
                    <a:pt x="0" y="1"/>
                  </a:moveTo>
                  <a:lnTo>
                    <a:pt x="0" y="2646"/>
                  </a:lnTo>
                  <a:lnTo>
                    <a:pt x="226" y="2646"/>
                  </a:lnTo>
                  <a:lnTo>
                    <a:pt x="226" y="1"/>
                  </a:ln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6" name="Google Shape;366;p40"/>
            <p:cNvSpPr/>
            <p:nvPr/>
          </p:nvSpPr>
          <p:spPr>
            <a:xfrm>
              <a:off x="5300758" y="3228200"/>
              <a:ext cx="16442" cy="183566"/>
            </a:xfrm>
            <a:custGeom>
              <a:avLst/>
              <a:gdLst/>
              <a:ahLst/>
              <a:cxnLst/>
              <a:rect l="l" t="t" r="r" b="b"/>
              <a:pathLst>
                <a:path w="237" h="2646" extrusionOk="0">
                  <a:moveTo>
                    <a:pt x="1" y="1"/>
                  </a:moveTo>
                  <a:lnTo>
                    <a:pt x="1" y="2646"/>
                  </a:lnTo>
                  <a:lnTo>
                    <a:pt x="236" y="2646"/>
                  </a:lnTo>
                  <a:lnTo>
                    <a:pt x="236" y="1"/>
                  </a:ln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7" name="Google Shape;367;p40"/>
            <p:cNvSpPr/>
            <p:nvPr/>
          </p:nvSpPr>
          <p:spPr>
            <a:xfrm>
              <a:off x="5725339" y="3228200"/>
              <a:ext cx="15748" cy="183566"/>
            </a:xfrm>
            <a:custGeom>
              <a:avLst/>
              <a:gdLst/>
              <a:ahLst/>
              <a:cxnLst/>
              <a:rect l="l" t="t" r="r" b="b"/>
              <a:pathLst>
                <a:path w="227" h="2646" extrusionOk="0">
                  <a:moveTo>
                    <a:pt x="1" y="1"/>
                  </a:moveTo>
                  <a:lnTo>
                    <a:pt x="1" y="2646"/>
                  </a:lnTo>
                  <a:lnTo>
                    <a:pt x="226" y="2646"/>
                  </a:lnTo>
                  <a:lnTo>
                    <a:pt x="226" y="1"/>
                  </a:ln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8" name="Google Shape;368;p40"/>
            <p:cNvSpPr/>
            <p:nvPr/>
          </p:nvSpPr>
          <p:spPr>
            <a:xfrm>
              <a:off x="5684823" y="3228200"/>
              <a:ext cx="15679" cy="183566"/>
            </a:xfrm>
            <a:custGeom>
              <a:avLst/>
              <a:gdLst/>
              <a:ahLst/>
              <a:cxnLst/>
              <a:rect l="l" t="t" r="r" b="b"/>
              <a:pathLst>
                <a:path w="226" h="2646" extrusionOk="0">
                  <a:moveTo>
                    <a:pt x="0" y="1"/>
                  </a:moveTo>
                  <a:lnTo>
                    <a:pt x="0" y="2646"/>
                  </a:lnTo>
                  <a:lnTo>
                    <a:pt x="226" y="2646"/>
                  </a:lnTo>
                  <a:lnTo>
                    <a:pt x="226" y="1"/>
                  </a:ln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9" name="Google Shape;369;p40"/>
            <p:cNvSpPr/>
            <p:nvPr/>
          </p:nvSpPr>
          <p:spPr>
            <a:xfrm>
              <a:off x="5638619" y="3228200"/>
              <a:ext cx="15679" cy="183566"/>
            </a:xfrm>
            <a:custGeom>
              <a:avLst/>
              <a:gdLst/>
              <a:ahLst/>
              <a:cxnLst/>
              <a:rect l="l" t="t" r="r" b="b"/>
              <a:pathLst>
                <a:path w="226" h="2646" extrusionOk="0">
                  <a:moveTo>
                    <a:pt x="0" y="1"/>
                  </a:moveTo>
                  <a:lnTo>
                    <a:pt x="0" y="2646"/>
                  </a:lnTo>
                  <a:lnTo>
                    <a:pt x="226" y="2646"/>
                  </a:lnTo>
                  <a:lnTo>
                    <a:pt x="226" y="1"/>
                  </a:ln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0" name="Google Shape;370;p40"/>
            <p:cNvSpPr/>
            <p:nvPr/>
          </p:nvSpPr>
          <p:spPr>
            <a:xfrm>
              <a:off x="5580274" y="3228200"/>
              <a:ext cx="15748" cy="183566"/>
            </a:xfrm>
            <a:custGeom>
              <a:avLst/>
              <a:gdLst/>
              <a:ahLst/>
              <a:cxnLst/>
              <a:rect l="l" t="t" r="r" b="b"/>
              <a:pathLst>
                <a:path w="227" h="2646" extrusionOk="0">
                  <a:moveTo>
                    <a:pt x="0" y="1"/>
                  </a:moveTo>
                  <a:lnTo>
                    <a:pt x="0" y="2646"/>
                  </a:lnTo>
                  <a:lnTo>
                    <a:pt x="226" y="2646"/>
                  </a:lnTo>
                  <a:lnTo>
                    <a:pt x="226" y="1"/>
                  </a:ln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1" name="Google Shape;371;p40"/>
            <p:cNvSpPr/>
            <p:nvPr/>
          </p:nvSpPr>
          <p:spPr>
            <a:xfrm>
              <a:off x="5516240" y="3228200"/>
              <a:ext cx="15748" cy="183566"/>
            </a:xfrm>
            <a:custGeom>
              <a:avLst/>
              <a:gdLst/>
              <a:ahLst/>
              <a:cxnLst/>
              <a:rect l="l" t="t" r="r" b="b"/>
              <a:pathLst>
                <a:path w="227" h="2646" extrusionOk="0">
                  <a:moveTo>
                    <a:pt x="1" y="1"/>
                  </a:moveTo>
                  <a:lnTo>
                    <a:pt x="1" y="2646"/>
                  </a:lnTo>
                  <a:lnTo>
                    <a:pt x="226" y="2646"/>
                  </a:lnTo>
                  <a:lnTo>
                    <a:pt x="226" y="1"/>
                  </a:ln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2" name="Google Shape;372;p40"/>
            <p:cNvSpPr/>
            <p:nvPr/>
          </p:nvSpPr>
          <p:spPr>
            <a:xfrm>
              <a:off x="5243870" y="3136485"/>
              <a:ext cx="15748" cy="184260"/>
            </a:xfrm>
            <a:custGeom>
              <a:avLst/>
              <a:gdLst/>
              <a:ahLst/>
              <a:cxnLst/>
              <a:rect l="l" t="t" r="r" b="b"/>
              <a:pathLst>
                <a:path w="227" h="2656" extrusionOk="0">
                  <a:moveTo>
                    <a:pt x="1" y="0"/>
                  </a:moveTo>
                  <a:lnTo>
                    <a:pt x="1" y="2656"/>
                  </a:lnTo>
                  <a:lnTo>
                    <a:pt x="226" y="2656"/>
                  </a:lnTo>
                  <a:lnTo>
                    <a:pt x="226" y="0"/>
                  </a:ln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3" name="Google Shape;373;p40"/>
            <p:cNvSpPr/>
            <p:nvPr/>
          </p:nvSpPr>
          <p:spPr>
            <a:xfrm>
              <a:off x="5312830" y="3136485"/>
              <a:ext cx="16442" cy="184260"/>
            </a:xfrm>
            <a:custGeom>
              <a:avLst/>
              <a:gdLst/>
              <a:ahLst/>
              <a:cxnLst/>
              <a:rect l="l" t="t" r="r" b="b"/>
              <a:pathLst>
                <a:path w="237" h="2656" extrusionOk="0">
                  <a:moveTo>
                    <a:pt x="1" y="0"/>
                  </a:moveTo>
                  <a:lnTo>
                    <a:pt x="1" y="2656"/>
                  </a:lnTo>
                  <a:lnTo>
                    <a:pt x="237" y="2656"/>
                  </a:lnTo>
                  <a:lnTo>
                    <a:pt x="237" y="0"/>
                  </a:ln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4" name="Google Shape;374;p40"/>
            <p:cNvSpPr/>
            <p:nvPr/>
          </p:nvSpPr>
          <p:spPr>
            <a:xfrm>
              <a:off x="5667757" y="3136485"/>
              <a:ext cx="15679" cy="184260"/>
            </a:xfrm>
            <a:custGeom>
              <a:avLst/>
              <a:gdLst/>
              <a:ahLst/>
              <a:cxnLst/>
              <a:rect l="l" t="t" r="r" b="b"/>
              <a:pathLst>
                <a:path w="226" h="2656" extrusionOk="0">
                  <a:moveTo>
                    <a:pt x="0" y="0"/>
                  </a:moveTo>
                  <a:lnTo>
                    <a:pt x="0" y="2656"/>
                  </a:lnTo>
                  <a:lnTo>
                    <a:pt x="226" y="2656"/>
                  </a:lnTo>
                  <a:lnTo>
                    <a:pt x="226" y="0"/>
                  </a:ln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5" name="Google Shape;375;p40"/>
            <p:cNvSpPr/>
            <p:nvPr/>
          </p:nvSpPr>
          <p:spPr>
            <a:xfrm>
              <a:off x="5627241" y="3136485"/>
              <a:ext cx="15679" cy="184260"/>
            </a:xfrm>
            <a:custGeom>
              <a:avLst/>
              <a:gdLst/>
              <a:ahLst/>
              <a:cxnLst/>
              <a:rect l="l" t="t" r="r" b="b"/>
              <a:pathLst>
                <a:path w="226" h="2656" extrusionOk="0">
                  <a:moveTo>
                    <a:pt x="0" y="0"/>
                  </a:moveTo>
                  <a:lnTo>
                    <a:pt x="0" y="2656"/>
                  </a:lnTo>
                  <a:lnTo>
                    <a:pt x="226" y="2656"/>
                  </a:lnTo>
                  <a:lnTo>
                    <a:pt x="226" y="0"/>
                  </a:ln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6" name="Google Shape;376;p40"/>
            <p:cNvSpPr/>
            <p:nvPr/>
          </p:nvSpPr>
          <p:spPr>
            <a:xfrm>
              <a:off x="5580968" y="3136485"/>
              <a:ext cx="15748" cy="184260"/>
            </a:xfrm>
            <a:custGeom>
              <a:avLst/>
              <a:gdLst/>
              <a:ahLst/>
              <a:cxnLst/>
              <a:rect l="l" t="t" r="r" b="b"/>
              <a:pathLst>
                <a:path w="227" h="2656" extrusionOk="0">
                  <a:moveTo>
                    <a:pt x="1" y="0"/>
                  </a:moveTo>
                  <a:lnTo>
                    <a:pt x="1" y="2656"/>
                  </a:lnTo>
                  <a:lnTo>
                    <a:pt x="226" y="2656"/>
                  </a:lnTo>
                  <a:lnTo>
                    <a:pt x="226" y="0"/>
                  </a:ln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7" name="Google Shape;377;p40"/>
            <p:cNvSpPr/>
            <p:nvPr/>
          </p:nvSpPr>
          <p:spPr>
            <a:xfrm>
              <a:off x="5522692" y="3136485"/>
              <a:ext cx="15679" cy="184260"/>
            </a:xfrm>
            <a:custGeom>
              <a:avLst/>
              <a:gdLst/>
              <a:ahLst/>
              <a:cxnLst/>
              <a:rect l="l" t="t" r="r" b="b"/>
              <a:pathLst>
                <a:path w="226" h="2656" extrusionOk="0">
                  <a:moveTo>
                    <a:pt x="0" y="0"/>
                  </a:moveTo>
                  <a:lnTo>
                    <a:pt x="0" y="2656"/>
                  </a:lnTo>
                  <a:lnTo>
                    <a:pt x="226" y="2656"/>
                  </a:lnTo>
                  <a:lnTo>
                    <a:pt x="226" y="0"/>
                  </a:ln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8" name="Google Shape;378;p40"/>
            <p:cNvSpPr/>
            <p:nvPr/>
          </p:nvSpPr>
          <p:spPr>
            <a:xfrm>
              <a:off x="5458658" y="3136485"/>
              <a:ext cx="15679" cy="184260"/>
            </a:xfrm>
            <a:custGeom>
              <a:avLst/>
              <a:gdLst/>
              <a:ahLst/>
              <a:cxnLst/>
              <a:rect l="l" t="t" r="r" b="b"/>
              <a:pathLst>
                <a:path w="226" h="2656" extrusionOk="0">
                  <a:moveTo>
                    <a:pt x="0" y="0"/>
                  </a:moveTo>
                  <a:lnTo>
                    <a:pt x="0" y="2656"/>
                  </a:lnTo>
                  <a:lnTo>
                    <a:pt x="226" y="2656"/>
                  </a:lnTo>
                  <a:lnTo>
                    <a:pt x="226" y="0"/>
                  </a:ln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9" name="Google Shape;379;p40"/>
            <p:cNvSpPr/>
            <p:nvPr/>
          </p:nvSpPr>
          <p:spPr>
            <a:xfrm>
              <a:off x="4693372" y="3762324"/>
              <a:ext cx="663641" cy="130217"/>
            </a:xfrm>
            <a:custGeom>
              <a:avLst/>
              <a:gdLst/>
              <a:ahLst/>
              <a:cxnLst/>
              <a:rect l="l" t="t" r="r" b="b"/>
              <a:pathLst>
                <a:path w="9566" h="1877" extrusionOk="0">
                  <a:moveTo>
                    <a:pt x="1" y="1"/>
                  </a:moveTo>
                  <a:lnTo>
                    <a:pt x="1" y="1149"/>
                  </a:lnTo>
                  <a:cubicBezTo>
                    <a:pt x="1" y="1549"/>
                    <a:pt x="2143" y="1877"/>
                    <a:pt x="4778" y="1877"/>
                  </a:cubicBezTo>
                  <a:cubicBezTo>
                    <a:pt x="7423" y="1877"/>
                    <a:pt x="9566" y="1549"/>
                    <a:pt x="9566" y="1149"/>
                  </a:cubicBezTo>
                  <a:lnTo>
                    <a:pt x="9566" y="1"/>
                  </a:lnTo>
                  <a:close/>
                </a:path>
              </a:pathLst>
            </a:custGeom>
            <a:solidFill>
              <a:srgbClr val="FFB12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0" name="Google Shape;380;p40"/>
            <p:cNvSpPr/>
            <p:nvPr/>
          </p:nvSpPr>
          <p:spPr>
            <a:xfrm>
              <a:off x="5188369" y="3728885"/>
              <a:ext cx="16442" cy="183566"/>
            </a:xfrm>
            <a:custGeom>
              <a:avLst/>
              <a:gdLst/>
              <a:ahLst/>
              <a:cxnLst/>
              <a:rect l="l" t="t" r="r" b="b"/>
              <a:pathLst>
                <a:path w="237" h="2646" extrusionOk="0">
                  <a:moveTo>
                    <a:pt x="1" y="1"/>
                  </a:moveTo>
                  <a:lnTo>
                    <a:pt x="1" y="2646"/>
                  </a:lnTo>
                  <a:lnTo>
                    <a:pt x="237" y="2646"/>
                  </a:lnTo>
                  <a:lnTo>
                    <a:pt x="237" y="1"/>
                  </a:lnTo>
                  <a:close/>
                </a:path>
              </a:pathLst>
            </a:custGeom>
            <a:solidFill>
              <a:srgbClr val="E3860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1" name="Google Shape;381;p40"/>
            <p:cNvSpPr/>
            <p:nvPr/>
          </p:nvSpPr>
          <p:spPr>
            <a:xfrm>
              <a:off x="4741033" y="3728885"/>
              <a:ext cx="15748" cy="183566"/>
            </a:xfrm>
            <a:custGeom>
              <a:avLst/>
              <a:gdLst/>
              <a:ahLst/>
              <a:cxnLst/>
              <a:rect l="l" t="t" r="r" b="b"/>
              <a:pathLst>
                <a:path w="227" h="2646" extrusionOk="0">
                  <a:moveTo>
                    <a:pt x="1" y="1"/>
                  </a:moveTo>
                  <a:lnTo>
                    <a:pt x="1" y="2646"/>
                  </a:lnTo>
                  <a:lnTo>
                    <a:pt x="226" y="2646"/>
                  </a:lnTo>
                  <a:lnTo>
                    <a:pt x="226" y="1"/>
                  </a:lnTo>
                  <a:close/>
                </a:path>
              </a:pathLst>
            </a:custGeom>
            <a:solidFill>
              <a:srgbClr val="E3860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2" name="Google Shape;382;p40"/>
            <p:cNvSpPr/>
            <p:nvPr/>
          </p:nvSpPr>
          <p:spPr>
            <a:xfrm>
              <a:off x="4788001" y="3728885"/>
              <a:ext cx="15679" cy="183566"/>
            </a:xfrm>
            <a:custGeom>
              <a:avLst/>
              <a:gdLst/>
              <a:ahLst/>
              <a:cxnLst/>
              <a:rect l="l" t="t" r="r" b="b"/>
              <a:pathLst>
                <a:path w="226" h="2646" extrusionOk="0">
                  <a:moveTo>
                    <a:pt x="0" y="1"/>
                  </a:moveTo>
                  <a:lnTo>
                    <a:pt x="0" y="2646"/>
                  </a:lnTo>
                  <a:lnTo>
                    <a:pt x="226" y="2646"/>
                  </a:lnTo>
                  <a:lnTo>
                    <a:pt x="226" y="1"/>
                  </a:lnTo>
                  <a:close/>
                </a:path>
              </a:pathLst>
            </a:custGeom>
            <a:solidFill>
              <a:srgbClr val="E3860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3" name="Google Shape;383;p40"/>
            <p:cNvSpPr/>
            <p:nvPr/>
          </p:nvSpPr>
          <p:spPr>
            <a:xfrm>
              <a:off x="4845583" y="3728885"/>
              <a:ext cx="15748" cy="183566"/>
            </a:xfrm>
            <a:custGeom>
              <a:avLst/>
              <a:gdLst/>
              <a:ahLst/>
              <a:cxnLst/>
              <a:rect l="l" t="t" r="r" b="b"/>
              <a:pathLst>
                <a:path w="227" h="2646" extrusionOk="0">
                  <a:moveTo>
                    <a:pt x="1" y="1"/>
                  </a:moveTo>
                  <a:lnTo>
                    <a:pt x="1" y="2646"/>
                  </a:lnTo>
                  <a:lnTo>
                    <a:pt x="226" y="2646"/>
                  </a:lnTo>
                  <a:lnTo>
                    <a:pt x="226" y="1"/>
                  </a:lnTo>
                  <a:close/>
                </a:path>
              </a:pathLst>
            </a:custGeom>
            <a:solidFill>
              <a:srgbClr val="E3860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4" name="Google Shape;384;p40"/>
            <p:cNvSpPr/>
            <p:nvPr/>
          </p:nvSpPr>
          <p:spPr>
            <a:xfrm>
              <a:off x="4909617" y="3728885"/>
              <a:ext cx="15679" cy="183566"/>
            </a:xfrm>
            <a:custGeom>
              <a:avLst/>
              <a:gdLst/>
              <a:ahLst/>
              <a:cxnLst/>
              <a:rect l="l" t="t" r="r" b="b"/>
              <a:pathLst>
                <a:path w="226" h="2646" extrusionOk="0">
                  <a:moveTo>
                    <a:pt x="0" y="1"/>
                  </a:moveTo>
                  <a:lnTo>
                    <a:pt x="0" y="2646"/>
                  </a:lnTo>
                  <a:lnTo>
                    <a:pt x="226" y="2646"/>
                  </a:lnTo>
                  <a:lnTo>
                    <a:pt x="226" y="1"/>
                  </a:lnTo>
                  <a:close/>
                </a:path>
              </a:pathLst>
            </a:custGeom>
            <a:solidFill>
              <a:srgbClr val="E3860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5" name="Google Shape;385;p40"/>
            <p:cNvSpPr/>
            <p:nvPr/>
          </p:nvSpPr>
          <p:spPr>
            <a:xfrm>
              <a:off x="4979270" y="3728885"/>
              <a:ext cx="15748" cy="183566"/>
            </a:xfrm>
            <a:custGeom>
              <a:avLst/>
              <a:gdLst/>
              <a:ahLst/>
              <a:cxnLst/>
              <a:rect l="l" t="t" r="r" b="b"/>
              <a:pathLst>
                <a:path w="227" h="2646" extrusionOk="0">
                  <a:moveTo>
                    <a:pt x="1" y="1"/>
                  </a:moveTo>
                  <a:lnTo>
                    <a:pt x="1" y="2646"/>
                  </a:lnTo>
                  <a:lnTo>
                    <a:pt x="226" y="2646"/>
                  </a:lnTo>
                  <a:lnTo>
                    <a:pt x="226" y="1"/>
                  </a:lnTo>
                  <a:close/>
                </a:path>
              </a:pathLst>
            </a:custGeom>
            <a:solidFill>
              <a:srgbClr val="E3860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6" name="Google Shape;386;p40"/>
            <p:cNvSpPr/>
            <p:nvPr/>
          </p:nvSpPr>
          <p:spPr>
            <a:xfrm>
              <a:off x="4693372" y="3710431"/>
              <a:ext cx="663641" cy="100316"/>
            </a:xfrm>
            <a:custGeom>
              <a:avLst/>
              <a:gdLst/>
              <a:ahLst/>
              <a:cxnLst/>
              <a:rect l="l" t="t" r="r" b="b"/>
              <a:pathLst>
                <a:path w="9566" h="1446" extrusionOk="0">
                  <a:moveTo>
                    <a:pt x="4778" y="0"/>
                  </a:moveTo>
                  <a:cubicBezTo>
                    <a:pt x="2143" y="0"/>
                    <a:pt x="1" y="328"/>
                    <a:pt x="1" y="718"/>
                  </a:cubicBezTo>
                  <a:cubicBezTo>
                    <a:pt x="1" y="1128"/>
                    <a:pt x="2143" y="1446"/>
                    <a:pt x="4778" y="1446"/>
                  </a:cubicBezTo>
                  <a:cubicBezTo>
                    <a:pt x="7423" y="1446"/>
                    <a:pt x="9566" y="1128"/>
                    <a:pt x="9566" y="718"/>
                  </a:cubicBezTo>
                  <a:cubicBezTo>
                    <a:pt x="9566" y="318"/>
                    <a:pt x="7423" y="0"/>
                    <a:pt x="4778" y="0"/>
                  </a:cubicBezTo>
                  <a:close/>
                </a:path>
              </a:pathLst>
            </a:custGeom>
            <a:solidFill>
              <a:srgbClr val="FAC61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7" name="Google Shape;387;p40"/>
            <p:cNvSpPr/>
            <p:nvPr/>
          </p:nvSpPr>
          <p:spPr>
            <a:xfrm>
              <a:off x="4760944" y="3731729"/>
              <a:ext cx="527805" cy="47036"/>
            </a:xfrm>
            <a:custGeom>
              <a:avLst/>
              <a:gdLst/>
              <a:ahLst/>
              <a:cxnLst/>
              <a:rect l="l" t="t" r="r" b="b"/>
              <a:pathLst>
                <a:path w="7608" h="678" extrusionOk="0">
                  <a:moveTo>
                    <a:pt x="3804" y="1"/>
                  </a:moveTo>
                  <a:cubicBezTo>
                    <a:pt x="1703" y="1"/>
                    <a:pt x="1" y="155"/>
                    <a:pt x="1" y="339"/>
                  </a:cubicBezTo>
                  <a:cubicBezTo>
                    <a:pt x="1" y="524"/>
                    <a:pt x="1713" y="677"/>
                    <a:pt x="3804" y="677"/>
                  </a:cubicBezTo>
                  <a:cubicBezTo>
                    <a:pt x="5906" y="677"/>
                    <a:pt x="7607" y="524"/>
                    <a:pt x="7607" y="339"/>
                  </a:cubicBezTo>
                  <a:cubicBezTo>
                    <a:pt x="7607" y="155"/>
                    <a:pt x="5906" y="1"/>
                    <a:pt x="3804" y="1"/>
                  </a:cubicBezTo>
                  <a:close/>
                </a:path>
              </a:pathLst>
            </a:custGeom>
            <a:solidFill>
              <a:srgbClr val="FD9F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8" name="Google Shape;388;p40"/>
            <p:cNvSpPr/>
            <p:nvPr/>
          </p:nvSpPr>
          <p:spPr>
            <a:xfrm>
              <a:off x="4760944" y="3731729"/>
              <a:ext cx="527805" cy="30664"/>
            </a:xfrm>
            <a:custGeom>
              <a:avLst/>
              <a:gdLst/>
              <a:ahLst/>
              <a:cxnLst/>
              <a:rect l="l" t="t" r="r" b="b"/>
              <a:pathLst>
                <a:path w="7608" h="442" extrusionOk="0">
                  <a:moveTo>
                    <a:pt x="3804" y="1"/>
                  </a:moveTo>
                  <a:cubicBezTo>
                    <a:pt x="1703" y="1"/>
                    <a:pt x="1" y="155"/>
                    <a:pt x="1" y="339"/>
                  </a:cubicBezTo>
                  <a:cubicBezTo>
                    <a:pt x="1" y="370"/>
                    <a:pt x="62" y="411"/>
                    <a:pt x="165" y="442"/>
                  </a:cubicBezTo>
                  <a:cubicBezTo>
                    <a:pt x="647" y="298"/>
                    <a:pt x="2092" y="196"/>
                    <a:pt x="3804" y="196"/>
                  </a:cubicBezTo>
                  <a:cubicBezTo>
                    <a:pt x="5526" y="196"/>
                    <a:pt x="6972" y="298"/>
                    <a:pt x="7443" y="442"/>
                  </a:cubicBezTo>
                  <a:cubicBezTo>
                    <a:pt x="7556" y="401"/>
                    <a:pt x="7607" y="370"/>
                    <a:pt x="7607" y="339"/>
                  </a:cubicBezTo>
                  <a:cubicBezTo>
                    <a:pt x="7607" y="155"/>
                    <a:pt x="5906" y="1"/>
                    <a:pt x="3804" y="1"/>
                  </a:cubicBezTo>
                  <a:close/>
                </a:path>
              </a:pathLst>
            </a:custGeom>
            <a:solidFill>
              <a:srgbClr val="E3860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9" name="Google Shape;389;p40"/>
            <p:cNvSpPr/>
            <p:nvPr/>
          </p:nvSpPr>
          <p:spPr>
            <a:xfrm>
              <a:off x="4741727" y="3671303"/>
              <a:ext cx="663641" cy="130217"/>
            </a:xfrm>
            <a:custGeom>
              <a:avLst/>
              <a:gdLst/>
              <a:ahLst/>
              <a:cxnLst/>
              <a:rect l="l" t="t" r="r" b="b"/>
              <a:pathLst>
                <a:path w="9566" h="1877" extrusionOk="0">
                  <a:moveTo>
                    <a:pt x="1" y="0"/>
                  </a:moveTo>
                  <a:lnTo>
                    <a:pt x="1" y="1159"/>
                  </a:lnTo>
                  <a:cubicBezTo>
                    <a:pt x="1" y="1559"/>
                    <a:pt x="2144" y="1877"/>
                    <a:pt x="4778" y="1877"/>
                  </a:cubicBezTo>
                  <a:cubicBezTo>
                    <a:pt x="7423" y="1877"/>
                    <a:pt x="9566" y="1559"/>
                    <a:pt x="9566" y="1159"/>
                  </a:cubicBezTo>
                  <a:lnTo>
                    <a:pt x="9566" y="0"/>
                  </a:lnTo>
                  <a:close/>
                </a:path>
              </a:pathLst>
            </a:custGeom>
            <a:solidFill>
              <a:srgbClr val="FFB12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0" name="Google Shape;390;p40"/>
            <p:cNvSpPr/>
            <p:nvPr/>
          </p:nvSpPr>
          <p:spPr>
            <a:xfrm>
              <a:off x="5172760" y="3637864"/>
              <a:ext cx="15679" cy="184260"/>
            </a:xfrm>
            <a:custGeom>
              <a:avLst/>
              <a:gdLst/>
              <a:ahLst/>
              <a:cxnLst/>
              <a:rect l="l" t="t" r="r" b="b"/>
              <a:pathLst>
                <a:path w="226" h="2656" extrusionOk="0">
                  <a:moveTo>
                    <a:pt x="0" y="1"/>
                  </a:moveTo>
                  <a:lnTo>
                    <a:pt x="0" y="2656"/>
                  </a:lnTo>
                  <a:lnTo>
                    <a:pt x="226" y="2656"/>
                  </a:lnTo>
                  <a:lnTo>
                    <a:pt x="226" y="1"/>
                  </a:lnTo>
                  <a:close/>
                </a:path>
              </a:pathLst>
            </a:custGeom>
            <a:solidFill>
              <a:srgbClr val="E3860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1" name="Google Shape;391;p40"/>
            <p:cNvSpPr/>
            <p:nvPr/>
          </p:nvSpPr>
          <p:spPr>
            <a:xfrm>
              <a:off x="4748179" y="3637864"/>
              <a:ext cx="16442" cy="184260"/>
            </a:xfrm>
            <a:custGeom>
              <a:avLst/>
              <a:gdLst/>
              <a:ahLst/>
              <a:cxnLst/>
              <a:rect l="l" t="t" r="r" b="b"/>
              <a:pathLst>
                <a:path w="237" h="2656" extrusionOk="0">
                  <a:moveTo>
                    <a:pt x="0" y="1"/>
                  </a:moveTo>
                  <a:lnTo>
                    <a:pt x="0" y="2656"/>
                  </a:lnTo>
                  <a:lnTo>
                    <a:pt x="236" y="2656"/>
                  </a:lnTo>
                  <a:lnTo>
                    <a:pt x="236" y="1"/>
                  </a:lnTo>
                  <a:close/>
                </a:path>
              </a:pathLst>
            </a:custGeom>
            <a:solidFill>
              <a:srgbClr val="E3860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2" name="Google Shape;392;p40"/>
            <p:cNvSpPr/>
            <p:nvPr/>
          </p:nvSpPr>
          <p:spPr>
            <a:xfrm>
              <a:off x="4789388" y="3637864"/>
              <a:ext cx="15748" cy="184260"/>
            </a:xfrm>
            <a:custGeom>
              <a:avLst/>
              <a:gdLst/>
              <a:ahLst/>
              <a:cxnLst/>
              <a:rect l="l" t="t" r="r" b="b"/>
              <a:pathLst>
                <a:path w="227" h="2656" extrusionOk="0">
                  <a:moveTo>
                    <a:pt x="1" y="1"/>
                  </a:moveTo>
                  <a:lnTo>
                    <a:pt x="1" y="2656"/>
                  </a:lnTo>
                  <a:lnTo>
                    <a:pt x="226" y="2656"/>
                  </a:lnTo>
                  <a:lnTo>
                    <a:pt x="226" y="1"/>
                  </a:lnTo>
                  <a:close/>
                </a:path>
              </a:pathLst>
            </a:custGeom>
            <a:solidFill>
              <a:srgbClr val="E3860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3" name="Google Shape;393;p40"/>
            <p:cNvSpPr/>
            <p:nvPr/>
          </p:nvSpPr>
          <p:spPr>
            <a:xfrm>
              <a:off x="4835662" y="3637864"/>
              <a:ext cx="15679" cy="184260"/>
            </a:xfrm>
            <a:custGeom>
              <a:avLst/>
              <a:gdLst/>
              <a:ahLst/>
              <a:cxnLst/>
              <a:rect l="l" t="t" r="r" b="b"/>
              <a:pathLst>
                <a:path w="226" h="2656" extrusionOk="0">
                  <a:moveTo>
                    <a:pt x="0" y="1"/>
                  </a:moveTo>
                  <a:lnTo>
                    <a:pt x="0" y="2656"/>
                  </a:lnTo>
                  <a:lnTo>
                    <a:pt x="226" y="2656"/>
                  </a:lnTo>
                  <a:lnTo>
                    <a:pt x="226" y="1"/>
                  </a:lnTo>
                  <a:close/>
                </a:path>
              </a:pathLst>
            </a:custGeom>
            <a:solidFill>
              <a:srgbClr val="E3860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4" name="Google Shape;394;p40"/>
            <p:cNvSpPr/>
            <p:nvPr/>
          </p:nvSpPr>
          <p:spPr>
            <a:xfrm>
              <a:off x="4893938" y="3637864"/>
              <a:ext cx="15748" cy="184260"/>
            </a:xfrm>
            <a:custGeom>
              <a:avLst/>
              <a:gdLst/>
              <a:ahLst/>
              <a:cxnLst/>
              <a:rect l="l" t="t" r="r" b="b"/>
              <a:pathLst>
                <a:path w="227" h="2656" extrusionOk="0">
                  <a:moveTo>
                    <a:pt x="1" y="1"/>
                  </a:moveTo>
                  <a:lnTo>
                    <a:pt x="1" y="2656"/>
                  </a:lnTo>
                  <a:lnTo>
                    <a:pt x="226" y="2656"/>
                  </a:lnTo>
                  <a:lnTo>
                    <a:pt x="226" y="1"/>
                  </a:lnTo>
                  <a:close/>
                </a:path>
              </a:pathLst>
            </a:custGeom>
            <a:solidFill>
              <a:srgbClr val="E3860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5" name="Google Shape;395;p40"/>
            <p:cNvSpPr/>
            <p:nvPr/>
          </p:nvSpPr>
          <p:spPr>
            <a:xfrm>
              <a:off x="4957278" y="3637864"/>
              <a:ext cx="16372" cy="184260"/>
            </a:xfrm>
            <a:custGeom>
              <a:avLst/>
              <a:gdLst/>
              <a:ahLst/>
              <a:cxnLst/>
              <a:rect l="l" t="t" r="r" b="b"/>
              <a:pathLst>
                <a:path w="236" h="2656" extrusionOk="0">
                  <a:moveTo>
                    <a:pt x="0" y="1"/>
                  </a:moveTo>
                  <a:lnTo>
                    <a:pt x="0" y="2656"/>
                  </a:lnTo>
                  <a:lnTo>
                    <a:pt x="236" y="2656"/>
                  </a:lnTo>
                  <a:lnTo>
                    <a:pt x="236" y="1"/>
                  </a:lnTo>
                  <a:close/>
                </a:path>
              </a:pathLst>
            </a:custGeom>
            <a:solidFill>
              <a:srgbClr val="E3860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6" name="Google Shape;396;p40"/>
            <p:cNvSpPr/>
            <p:nvPr/>
          </p:nvSpPr>
          <p:spPr>
            <a:xfrm>
              <a:off x="5026931" y="3637864"/>
              <a:ext cx="15748" cy="184260"/>
            </a:xfrm>
            <a:custGeom>
              <a:avLst/>
              <a:gdLst/>
              <a:ahLst/>
              <a:cxnLst/>
              <a:rect l="l" t="t" r="r" b="b"/>
              <a:pathLst>
                <a:path w="227" h="2656" extrusionOk="0">
                  <a:moveTo>
                    <a:pt x="1" y="1"/>
                  </a:moveTo>
                  <a:lnTo>
                    <a:pt x="1" y="2656"/>
                  </a:lnTo>
                  <a:lnTo>
                    <a:pt x="226" y="2656"/>
                  </a:lnTo>
                  <a:lnTo>
                    <a:pt x="226" y="1"/>
                  </a:lnTo>
                  <a:close/>
                </a:path>
              </a:pathLst>
            </a:custGeom>
            <a:solidFill>
              <a:srgbClr val="E3860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7" name="Google Shape;397;p40"/>
            <p:cNvSpPr/>
            <p:nvPr/>
          </p:nvSpPr>
          <p:spPr>
            <a:xfrm>
              <a:off x="4741033" y="3619410"/>
              <a:ext cx="664335" cy="101010"/>
            </a:xfrm>
            <a:custGeom>
              <a:avLst/>
              <a:gdLst/>
              <a:ahLst/>
              <a:cxnLst/>
              <a:rect l="l" t="t" r="r" b="b"/>
              <a:pathLst>
                <a:path w="9576" h="1456" extrusionOk="0">
                  <a:moveTo>
                    <a:pt x="4788" y="0"/>
                  </a:moveTo>
                  <a:cubicBezTo>
                    <a:pt x="2154" y="0"/>
                    <a:pt x="1" y="328"/>
                    <a:pt x="1" y="728"/>
                  </a:cubicBezTo>
                  <a:cubicBezTo>
                    <a:pt x="1" y="1128"/>
                    <a:pt x="2143" y="1456"/>
                    <a:pt x="4788" y="1456"/>
                  </a:cubicBezTo>
                  <a:cubicBezTo>
                    <a:pt x="7433" y="1456"/>
                    <a:pt x="9576" y="1128"/>
                    <a:pt x="9576" y="728"/>
                  </a:cubicBezTo>
                  <a:cubicBezTo>
                    <a:pt x="9576" y="328"/>
                    <a:pt x="7433" y="0"/>
                    <a:pt x="4788" y="0"/>
                  </a:cubicBezTo>
                  <a:close/>
                </a:path>
              </a:pathLst>
            </a:custGeom>
            <a:solidFill>
              <a:srgbClr val="FAC61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8" name="Google Shape;398;p40"/>
            <p:cNvSpPr/>
            <p:nvPr/>
          </p:nvSpPr>
          <p:spPr>
            <a:xfrm>
              <a:off x="4810062" y="3641402"/>
              <a:ext cx="527042" cy="46343"/>
            </a:xfrm>
            <a:custGeom>
              <a:avLst/>
              <a:gdLst/>
              <a:ahLst/>
              <a:cxnLst/>
              <a:rect l="l" t="t" r="r" b="b"/>
              <a:pathLst>
                <a:path w="7597" h="668" extrusionOk="0">
                  <a:moveTo>
                    <a:pt x="3793" y="1"/>
                  </a:moveTo>
                  <a:cubicBezTo>
                    <a:pt x="1702" y="1"/>
                    <a:pt x="0" y="144"/>
                    <a:pt x="0" y="329"/>
                  </a:cubicBezTo>
                  <a:cubicBezTo>
                    <a:pt x="0" y="524"/>
                    <a:pt x="1702" y="667"/>
                    <a:pt x="3793" y="667"/>
                  </a:cubicBezTo>
                  <a:cubicBezTo>
                    <a:pt x="5895" y="667"/>
                    <a:pt x="7596" y="524"/>
                    <a:pt x="7596" y="329"/>
                  </a:cubicBezTo>
                  <a:cubicBezTo>
                    <a:pt x="7596" y="144"/>
                    <a:pt x="5895" y="1"/>
                    <a:pt x="3793" y="1"/>
                  </a:cubicBezTo>
                  <a:close/>
                </a:path>
              </a:pathLst>
            </a:custGeom>
            <a:solidFill>
              <a:srgbClr val="FD9F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9" name="Google Shape;399;p40"/>
            <p:cNvSpPr/>
            <p:nvPr/>
          </p:nvSpPr>
          <p:spPr>
            <a:xfrm>
              <a:off x="4809299" y="3641402"/>
              <a:ext cx="527805" cy="29970"/>
            </a:xfrm>
            <a:custGeom>
              <a:avLst/>
              <a:gdLst/>
              <a:ahLst/>
              <a:cxnLst/>
              <a:rect l="l" t="t" r="r" b="b"/>
              <a:pathLst>
                <a:path w="7608" h="432" extrusionOk="0">
                  <a:moveTo>
                    <a:pt x="3794" y="1"/>
                  </a:moveTo>
                  <a:cubicBezTo>
                    <a:pt x="1703" y="1"/>
                    <a:pt x="1" y="144"/>
                    <a:pt x="1" y="329"/>
                  </a:cubicBezTo>
                  <a:cubicBezTo>
                    <a:pt x="1" y="370"/>
                    <a:pt x="52" y="401"/>
                    <a:pt x="165" y="431"/>
                  </a:cubicBezTo>
                  <a:cubicBezTo>
                    <a:pt x="636" y="298"/>
                    <a:pt x="2082" y="196"/>
                    <a:pt x="3804" y="196"/>
                  </a:cubicBezTo>
                  <a:cubicBezTo>
                    <a:pt x="5516" y="196"/>
                    <a:pt x="6962" y="298"/>
                    <a:pt x="7443" y="431"/>
                  </a:cubicBezTo>
                  <a:cubicBezTo>
                    <a:pt x="7546" y="401"/>
                    <a:pt x="7607" y="370"/>
                    <a:pt x="7597" y="329"/>
                  </a:cubicBezTo>
                  <a:cubicBezTo>
                    <a:pt x="7597" y="144"/>
                    <a:pt x="5895" y="1"/>
                    <a:pt x="3794" y="1"/>
                  </a:cubicBezTo>
                  <a:close/>
                </a:path>
              </a:pathLst>
            </a:custGeom>
            <a:solidFill>
              <a:srgbClr val="E3860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0" name="Google Shape;400;p40"/>
            <p:cNvSpPr/>
            <p:nvPr/>
          </p:nvSpPr>
          <p:spPr>
            <a:xfrm>
              <a:off x="4687683" y="3580282"/>
              <a:ext cx="663641" cy="130217"/>
            </a:xfrm>
            <a:custGeom>
              <a:avLst/>
              <a:gdLst/>
              <a:ahLst/>
              <a:cxnLst/>
              <a:rect l="l" t="t" r="r" b="b"/>
              <a:pathLst>
                <a:path w="9566" h="1877" extrusionOk="0">
                  <a:moveTo>
                    <a:pt x="1" y="0"/>
                  </a:moveTo>
                  <a:lnTo>
                    <a:pt x="1" y="1148"/>
                  </a:lnTo>
                  <a:cubicBezTo>
                    <a:pt x="1" y="1548"/>
                    <a:pt x="2143" y="1876"/>
                    <a:pt x="4778" y="1876"/>
                  </a:cubicBezTo>
                  <a:cubicBezTo>
                    <a:pt x="7423" y="1876"/>
                    <a:pt x="9565" y="1548"/>
                    <a:pt x="9565" y="1148"/>
                  </a:cubicBezTo>
                  <a:lnTo>
                    <a:pt x="9565" y="0"/>
                  </a:lnTo>
                  <a:close/>
                </a:path>
              </a:pathLst>
            </a:custGeom>
            <a:solidFill>
              <a:srgbClr val="FFB12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1" name="Google Shape;401;p40"/>
            <p:cNvSpPr/>
            <p:nvPr/>
          </p:nvSpPr>
          <p:spPr>
            <a:xfrm>
              <a:off x="5241026" y="3546843"/>
              <a:ext cx="15748" cy="183566"/>
            </a:xfrm>
            <a:custGeom>
              <a:avLst/>
              <a:gdLst/>
              <a:ahLst/>
              <a:cxnLst/>
              <a:rect l="l" t="t" r="r" b="b"/>
              <a:pathLst>
                <a:path w="227" h="2646" extrusionOk="0">
                  <a:moveTo>
                    <a:pt x="1" y="0"/>
                  </a:moveTo>
                  <a:lnTo>
                    <a:pt x="1" y="2645"/>
                  </a:lnTo>
                  <a:lnTo>
                    <a:pt x="226" y="2645"/>
                  </a:lnTo>
                  <a:lnTo>
                    <a:pt x="226" y="0"/>
                  </a:lnTo>
                  <a:close/>
                </a:path>
              </a:pathLst>
            </a:custGeom>
            <a:solidFill>
              <a:srgbClr val="E3860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2" name="Google Shape;402;p40"/>
            <p:cNvSpPr/>
            <p:nvPr/>
          </p:nvSpPr>
          <p:spPr>
            <a:xfrm>
              <a:off x="5182680" y="3546843"/>
              <a:ext cx="15748" cy="183566"/>
            </a:xfrm>
            <a:custGeom>
              <a:avLst/>
              <a:gdLst/>
              <a:ahLst/>
              <a:cxnLst/>
              <a:rect l="l" t="t" r="r" b="b"/>
              <a:pathLst>
                <a:path w="227" h="2646" extrusionOk="0">
                  <a:moveTo>
                    <a:pt x="1" y="0"/>
                  </a:moveTo>
                  <a:lnTo>
                    <a:pt x="1" y="2645"/>
                  </a:lnTo>
                  <a:lnTo>
                    <a:pt x="226" y="2645"/>
                  </a:lnTo>
                  <a:lnTo>
                    <a:pt x="226" y="0"/>
                  </a:lnTo>
                  <a:close/>
                </a:path>
              </a:pathLst>
            </a:custGeom>
            <a:solidFill>
              <a:srgbClr val="E3860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3" name="Google Shape;403;p40"/>
            <p:cNvSpPr/>
            <p:nvPr/>
          </p:nvSpPr>
          <p:spPr>
            <a:xfrm>
              <a:off x="5049687" y="3546843"/>
              <a:ext cx="15748" cy="183566"/>
            </a:xfrm>
            <a:custGeom>
              <a:avLst/>
              <a:gdLst/>
              <a:ahLst/>
              <a:cxnLst/>
              <a:rect l="l" t="t" r="r" b="b"/>
              <a:pathLst>
                <a:path w="227" h="2646" extrusionOk="0">
                  <a:moveTo>
                    <a:pt x="1" y="0"/>
                  </a:moveTo>
                  <a:lnTo>
                    <a:pt x="1" y="2645"/>
                  </a:lnTo>
                  <a:lnTo>
                    <a:pt x="226" y="2645"/>
                  </a:lnTo>
                  <a:lnTo>
                    <a:pt x="226" y="0"/>
                  </a:lnTo>
                  <a:close/>
                </a:path>
              </a:pathLst>
            </a:custGeom>
            <a:solidFill>
              <a:srgbClr val="E3860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4" name="Google Shape;404;p40"/>
            <p:cNvSpPr/>
            <p:nvPr/>
          </p:nvSpPr>
          <p:spPr>
            <a:xfrm>
              <a:off x="4735345" y="3546843"/>
              <a:ext cx="15748" cy="183566"/>
            </a:xfrm>
            <a:custGeom>
              <a:avLst/>
              <a:gdLst/>
              <a:ahLst/>
              <a:cxnLst/>
              <a:rect l="l" t="t" r="r" b="b"/>
              <a:pathLst>
                <a:path w="227" h="2646" extrusionOk="0">
                  <a:moveTo>
                    <a:pt x="1" y="0"/>
                  </a:moveTo>
                  <a:lnTo>
                    <a:pt x="1" y="2645"/>
                  </a:lnTo>
                  <a:lnTo>
                    <a:pt x="226" y="2645"/>
                  </a:lnTo>
                  <a:lnTo>
                    <a:pt x="226" y="0"/>
                  </a:lnTo>
                  <a:close/>
                </a:path>
              </a:pathLst>
            </a:custGeom>
            <a:solidFill>
              <a:srgbClr val="E3860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5" name="Google Shape;405;p40"/>
            <p:cNvSpPr/>
            <p:nvPr/>
          </p:nvSpPr>
          <p:spPr>
            <a:xfrm>
              <a:off x="4781618" y="3546843"/>
              <a:ext cx="15679" cy="183566"/>
            </a:xfrm>
            <a:custGeom>
              <a:avLst/>
              <a:gdLst/>
              <a:ahLst/>
              <a:cxnLst/>
              <a:rect l="l" t="t" r="r" b="b"/>
              <a:pathLst>
                <a:path w="226" h="2646" extrusionOk="0">
                  <a:moveTo>
                    <a:pt x="0" y="0"/>
                  </a:moveTo>
                  <a:lnTo>
                    <a:pt x="0" y="2645"/>
                  </a:lnTo>
                  <a:lnTo>
                    <a:pt x="226" y="2645"/>
                  </a:lnTo>
                  <a:lnTo>
                    <a:pt x="226" y="0"/>
                  </a:lnTo>
                  <a:close/>
                </a:path>
              </a:pathLst>
            </a:custGeom>
            <a:solidFill>
              <a:srgbClr val="E3860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6" name="Google Shape;406;p40"/>
            <p:cNvSpPr/>
            <p:nvPr/>
          </p:nvSpPr>
          <p:spPr>
            <a:xfrm>
              <a:off x="4839894" y="3546843"/>
              <a:ext cx="15748" cy="183566"/>
            </a:xfrm>
            <a:custGeom>
              <a:avLst/>
              <a:gdLst/>
              <a:ahLst/>
              <a:cxnLst/>
              <a:rect l="l" t="t" r="r" b="b"/>
              <a:pathLst>
                <a:path w="227" h="2646" extrusionOk="0">
                  <a:moveTo>
                    <a:pt x="1" y="0"/>
                  </a:moveTo>
                  <a:lnTo>
                    <a:pt x="1" y="2645"/>
                  </a:lnTo>
                  <a:lnTo>
                    <a:pt x="226" y="2645"/>
                  </a:lnTo>
                  <a:lnTo>
                    <a:pt x="226" y="0"/>
                  </a:lnTo>
                  <a:close/>
                </a:path>
              </a:pathLst>
            </a:custGeom>
            <a:solidFill>
              <a:srgbClr val="E3860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7" name="Google Shape;407;p40"/>
            <p:cNvSpPr/>
            <p:nvPr/>
          </p:nvSpPr>
          <p:spPr>
            <a:xfrm>
              <a:off x="4903928" y="3546843"/>
              <a:ext cx="15679" cy="183566"/>
            </a:xfrm>
            <a:custGeom>
              <a:avLst/>
              <a:gdLst/>
              <a:ahLst/>
              <a:cxnLst/>
              <a:rect l="l" t="t" r="r" b="b"/>
              <a:pathLst>
                <a:path w="226" h="2646" extrusionOk="0">
                  <a:moveTo>
                    <a:pt x="0" y="0"/>
                  </a:moveTo>
                  <a:lnTo>
                    <a:pt x="0" y="2645"/>
                  </a:lnTo>
                  <a:lnTo>
                    <a:pt x="226" y="2645"/>
                  </a:lnTo>
                  <a:lnTo>
                    <a:pt x="226" y="0"/>
                  </a:lnTo>
                  <a:close/>
                </a:path>
              </a:pathLst>
            </a:custGeom>
            <a:solidFill>
              <a:srgbClr val="E3860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8" name="Google Shape;408;p40"/>
            <p:cNvSpPr/>
            <p:nvPr/>
          </p:nvSpPr>
          <p:spPr>
            <a:xfrm>
              <a:off x="4972888" y="3546843"/>
              <a:ext cx="15748" cy="183566"/>
            </a:xfrm>
            <a:custGeom>
              <a:avLst/>
              <a:gdLst/>
              <a:ahLst/>
              <a:cxnLst/>
              <a:rect l="l" t="t" r="r" b="b"/>
              <a:pathLst>
                <a:path w="227" h="2646" extrusionOk="0">
                  <a:moveTo>
                    <a:pt x="1" y="0"/>
                  </a:moveTo>
                  <a:lnTo>
                    <a:pt x="1" y="2645"/>
                  </a:lnTo>
                  <a:lnTo>
                    <a:pt x="226" y="2645"/>
                  </a:lnTo>
                  <a:lnTo>
                    <a:pt x="226" y="0"/>
                  </a:lnTo>
                  <a:close/>
                </a:path>
              </a:pathLst>
            </a:custGeom>
            <a:solidFill>
              <a:srgbClr val="E3860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9" name="Google Shape;409;p40"/>
            <p:cNvSpPr/>
            <p:nvPr/>
          </p:nvSpPr>
          <p:spPr>
            <a:xfrm>
              <a:off x="4687683" y="3528320"/>
              <a:ext cx="663641" cy="100386"/>
            </a:xfrm>
            <a:custGeom>
              <a:avLst/>
              <a:gdLst/>
              <a:ahLst/>
              <a:cxnLst/>
              <a:rect l="l" t="t" r="r" b="b"/>
              <a:pathLst>
                <a:path w="9566" h="1447" extrusionOk="0">
                  <a:moveTo>
                    <a:pt x="4778" y="1"/>
                  </a:moveTo>
                  <a:cubicBezTo>
                    <a:pt x="2133" y="1"/>
                    <a:pt x="1" y="319"/>
                    <a:pt x="1" y="729"/>
                  </a:cubicBezTo>
                  <a:cubicBezTo>
                    <a:pt x="1" y="1129"/>
                    <a:pt x="2133" y="1446"/>
                    <a:pt x="4778" y="1446"/>
                  </a:cubicBezTo>
                  <a:cubicBezTo>
                    <a:pt x="7423" y="1446"/>
                    <a:pt x="9565" y="1129"/>
                    <a:pt x="9565" y="729"/>
                  </a:cubicBezTo>
                  <a:cubicBezTo>
                    <a:pt x="9565" y="319"/>
                    <a:pt x="7423" y="1"/>
                    <a:pt x="4778" y="1"/>
                  </a:cubicBezTo>
                  <a:close/>
                </a:path>
              </a:pathLst>
            </a:custGeom>
            <a:solidFill>
              <a:srgbClr val="FAC61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0" name="Google Shape;410;p40"/>
            <p:cNvSpPr/>
            <p:nvPr/>
          </p:nvSpPr>
          <p:spPr>
            <a:xfrm>
              <a:off x="4755255" y="3549687"/>
              <a:ext cx="527805" cy="47036"/>
            </a:xfrm>
            <a:custGeom>
              <a:avLst/>
              <a:gdLst/>
              <a:ahLst/>
              <a:cxnLst/>
              <a:rect l="l" t="t" r="r" b="b"/>
              <a:pathLst>
                <a:path w="7608" h="678" extrusionOk="0">
                  <a:moveTo>
                    <a:pt x="3804" y="0"/>
                  </a:moveTo>
                  <a:cubicBezTo>
                    <a:pt x="1702" y="0"/>
                    <a:pt x="1" y="154"/>
                    <a:pt x="1" y="339"/>
                  </a:cubicBezTo>
                  <a:cubicBezTo>
                    <a:pt x="1" y="523"/>
                    <a:pt x="1702" y="677"/>
                    <a:pt x="3804" y="677"/>
                  </a:cubicBezTo>
                  <a:cubicBezTo>
                    <a:pt x="5906" y="677"/>
                    <a:pt x="7607" y="523"/>
                    <a:pt x="7607" y="339"/>
                  </a:cubicBezTo>
                  <a:cubicBezTo>
                    <a:pt x="7607" y="154"/>
                    <a:pt x="5906" y="0"/>
                    <a:pt x="3804" y="0"/>
                  </a:cubicBezTo>
                  <a:close/>
                </a:path>
              </a:pathLst>
            </a:custGeom>
            <a:solidFill>
              <a:srgbClr val="FD9F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1" name="Google Shape;411;p40"/>
            <p:cNvSpPr/>
            <p:nvPr/>
          </p:nvSpPr>
          <p:spPr>
            <a:xfrm>
              <a:off x="4755949" y="3549687"/>
              <a:ext cx="527805" cy="30664"/>
            </a:xfrm>
            <a:custGeom>
              <a:avLst/>
              <a:gdLst/>
              <a:ahLst/>
              <a:cxnLst/>
              <a:rect l="l" t="t" r="r" b="b"/>
              <a:pathLst>
                <a:path w="7608" h="442" extrusionOk="0">
                  <a:moveTo>
                    <a:pt x="3804" y="0"/>
                  </a:moveTo>
                  <a:cubicBezTo>
                    <a:pt x="1703" y="0"/>
                    <a:pt x="1" y="154"/>
                    <a:pt x="1" y="339"/>
                  </a:cubicBezTo>
                  <a:cubicBezTo>
                    <a:pt x="1" y="370"/>
                    <a:pt x="52" y="411"/>
                    <a:pt x="165" y="441"/>
                  </a:cubicBezTo>
                  <a:cubicBezTo>
                    <a:pt x="637" y="298"/>
                    <a:pt x="2082" y="195"/>
                    <a:pt x="3804" y="195"/>
                  </a:cubicBezTo>
                  <a:cubicBezTo>
                    <a:pt x="5516" y="195"/>
                    <a:pt x="6962" y="298"/>
                    <a:pt x="7444" y="441"/>
                  </a:cubicBezTo>
                  <a:cubicBezTo>
                    <a:pt x="7536" y="411"/>
                    <a:pt x="7597" y="370"/>
                    <a:pt x="7608" y="339"/>
                  </a:cubicBezTo>
                  <a:cubicBezTo>
                    <a:pt x="7608" y="154"/>
                    <a:pt x="5906" y="0"/>
                    <a:pt x="3804" y="0"/>
                  </a:cubicBezTo>
                  <a:close/>
                </a:path>
              </a:pathLst>
            </a:custGeom>
            <a:solidFill>
              <a:srgbClr val="E3860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2" name="Google Shape;412;p40"/>
            <p:cNvSpPr/>
            <p:nvPr/>
          </p:nvSpPr>
          <p:spPr>
            <a:xfrm>
              <a:off x="4664234" y="3487804"/>
              <a:ext cx="663641" cy="130217"/>
            </a:xfrm>
            <a:custGeom>
              <a:avLst/>
              <a:gdLst/>
              <a:ahLst/>
              <a:cxnLst/>
              <a:rect l="l" t="t" r="r" b="b"/>
              <a:pathLst>
                <a:path w="9566" h="1877" extrusionOk="0">
                  <a:moveTo>
                    <a:pt x="1" y="1"/>
                  </a:moveTo>
                  <a:lnTo>
                    <a:pt x="1" y="1149"/>
                  </a:lnTo>
                  <a:cubicBezTo>
                    <a:pt x="1" y="1549"/>
                    <a:pt x="2143" y="1877"/>
                    <a:pt x="4778" y="1877"/>
                  </a:cubicBezTo>
                  <a:cubicBezTo>
                    <a:pt x="7423" y="1877"/>
                    <a:pt x="9565" y="1549"/>
                    <a:pt x="9565" y="1149"/>
                  </a:cubicBezTo>
                  <a:lnTo>
                    <a:pt x="9565" y="1"/>
                  </a:lnTo>
                  <a:close/>
                </a:path>
              </a:pathLst>
            </a:custGeom>
            <a:solidFill>
              <a:srgbClr val="FFB12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3" name="Google Shape;413;p40"/>
            <p:cNvSpPr/>
            <p:nvPr/>
          </p:nvSpPr>
          <p:spPr>
            <a:xfrm>
              <a:off x="5217577" y="3454365"/>
              <a:ext cx="15679" cy="184260"/>
            </a:xfrm>
            <a:custGeom>
              <a:avLst/>
              <a:gdLst/>
              <a:ahLst/>
              <a:cxnLst/>
              <a:rect l="l" t="t" r="r" b="b"/>
              <a:pathLst>
                <a:path w="226" h="2656" extrusionOk="0">
                  <a:moveTo>
                    <a:pt x="0" y="1"/>
                  </a:moveTo>
                  <a:lnTo>
                    <a:pt x="0" y="2656"/>
                  </a:lnTo>
                  <a:lnTo>
                    <a:pt x="226" y="2656"/>
                  </a:lnTo>
                  <a:lnTo>
                    <a:pt x="226" y="1"/>
                  </a:lnTo>
                  <a:close/>
                </a:path>
              </a:pathLst>
            </a:custGeom>
            <a:solidFill>
              <a:srgbClr val="E3860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4" name="Google Shape;414;p40"/>
            <p:cNvSpPr/>
            <p:nvPr/>
          </p:nvSpPr>
          <p:spPr>
            <a:xfrm>
              <a:off x="5159231" y="3454365"/>
              <a:ext cx="15748" cy="184260"/>
            </a:xfrm>
            <a:custGeom>
              <a:avLst/>
              <a:gdLst/>
              <a:ahLst/>
              <a:cxnLst/>
              <a:rect l="l" t="t" r="r" b="b"/>
              <a:pathLst>
                <a:path w="227" h="2656" extrusionOk="0">
                  <a:moveTo>
                    <a:pt x="1" y="1"/>
                  </a:moveTo>
                  <a:lnTo>
                    <a:pt x="1" y="2656"/>
                  </a:lnTo>
                  <a:lnTo>
                    <a:pt x="226" y="2656"/>
                  </a:lnTo>
                  <a:lnTo>
                    <a:pt x="226" y="1"/>
                  </a:lnTo>
                  <a:close/>
                </a:path>
              </a:pathLst>
            </a:custGeom>
            <a:solidFill>
              <a:srgbClr val="E3860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5" name="Google Shape;415;p40"/>
            <p:cNvSpPr/>
            <p:nvPr/>
          </p:nvSpPr>
          <p:spPr>
            <a:xfrm>
              <a:off x="5095961" y="3454365"/>
              <a:ext cx="15679" cy="184260"/>
            </a:xfrm>
            <a:custGeom>
              <a:avLst/>
              <a:gdLst/>
              <a:ahLst/>
              <a:cxnLst/>
              <a:rect l="l" t="t" r="r" b="b"/>
              <a:pathLst>
                <a:path w="226" h="2656" extrusionOk="0">
                  <a:moveTo>
                    <a:pt x="0" y="1"/>
                  </a:moveTo>
                  <a:lnTo>
                    <a:pt x="0" y="2656"/>
                  </a:lnTo>
                  <a:lnTo>
                    <a:pt x="226" y="2656"/>
                  </a:lnTo>
                  <a:lnTo>
                    <a:pt x="226" y="1"/>
                  </a:lnTo>
                  <a:close/>
                </a:path>
              </a:pathLst>
            </a:custGeom>
            <a:solidFill>
              <a:srgbClr val="E3860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6" name="Google Shape;416;p40"/>
            <p:cNvSpPr/>
            <p:nvPr/>
          </p:nvSpPr>
          <p:spPr>
            <a:xfrm>
              <a:off x="5026238" y="3454365"/>
              <a:ext cx="15748" cy="184260"/>
            </a:xfrm>
            <a:custGeom>
              <a:avLst/>
              <a:gdLst/>
              <a:ahLst/>
              <a:cxnLst/>
              <a:rect l="l" t="t" r="r" b="b"/>
              <a:pathLst>
                <a:path w="227" h="2656" extrusionOk="0">
                  <a:moveTo>
                    <a:pt x="1" y="1"/>
                  </a:moveTo>
                  <a:lnTo>
                    <a:pt x="1" y="2656"/>
                  </a:lnTo>
                  <a:lnTo>
                    <a:pt x="226" y="2656"/>
                  </a:lnTo>
                  <a:lnTo>
                    <a:pt x="226" y="1"/>
                  </a:lnTo>
                  <a:close/>
                </a:path>
              </a:pathLst>
            </a:custGeom>
            <a:solidFill>
              <a:srgbClr val="E3860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7" name="Google Shape;417;p40"/>
            <p:cNvSpPr/>
            <p:nvPr/>
          </p:nvSpPr>
          <p:spPr>
            <a:xfrm>
              <a:off x="4442780" y="3606765"/>
              <a:ext cx="15679" cy="184260"/>
            </a:xfrm>
            <a:custGeom>
              <a:avLst/>
              <a:gdLst/>
              <a:ahLst/>
              <a:cxnLst/>
              <a:rect l="l" t="t" r="r" b="b"/>
              <a:pathLst>
                <a:path w="226" h="2656" extrusionOk="0">
                  <a:moveTo>
                    <a:pt x="0" y="1"/>
                  </a:moveTo>
                  <a:lnTo>
                    <a:pt x="0" y="2656"/>
                  </a:lnTo>
                  <a:lnTo>
                    <a:pt x="226" y="2656"/>
                  </a:lnTo>
                  <a:lnTo>
                    <a:pt x="226" y="1"/>
                  </a:lnTo>
                  <a:close/>
                </a:path>
              </a:pathLst>
            </a:custGeom>
            <a:solidFill>
              <a:srgbClr val="E3860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8" name="Google Shape;418;p40"/>
            <p:cNvSpPr/>
            <p:nvPr/>
          </p:nvSpPr>
          <p:spPr>
            <a:xfrm>
              <a:off x="4483295" y="3606765"/>
              <a:ext cx="15679" cy="184260"/>
            </a:xfrm>
            <a:custGeom>
              <a:avLst/>
              <a:gdLst/>
              <a:ahLst/>
              <a:cxnLst/>
              <a:rect l="l" t="t" r="r" b="b"/>
              <a:pathLst>
                <a:path w="226" h="2656" extrusionOk="0">
                  <a:moveTo>
                    <a:pt x="0" y="1"/>
                  </a:moveTo>
                  <a:lnTo>
                    <a:pt x="0" y="2656"/>
                  </a:lnTo>
                  <a:lnTo>
                    <a:pt x="226" y="2656"/>
                  </a:lnTo>
                  <a:lnTo>
                    <a:pt x="226" y="1"/>
                  </a:lnTo>
                  <a:close/>
                </a:path>
              </a:pathLst>
            </a:custGeom>
            <a:solidFill>
              <a:srgbClr val="E3860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9" name="Google Shape;419;p40"/>
            <p:cNvSpPr/>
            <p:nvPr/>
          </p:nvSpPr>
          <p:spPr>
            <a:xfrm>
              <a:off x="4758863" y="3454365"/>
              <a:ext cx="15679" cy="184260"/>
            </a:xfrm>
            <a:custGeom>
              <a:avLst/>
              <a:gdLst/>
              <a:ahLst/>
              <a:cxnLst/>
              <a:rect l="l" t="t" r="r" b="b"/>
              <a:pathLst>
                <a:path w="226" h="2656" extrusionOk="0">
                  <a:moveTo>
                    <a:pt x="0" y="1"/>
                  </a:moveTo>
                  <a:lnTo>
                    <a:pt x="0" y="2656"/>
                  </a:lnTo>
                  <a:lnTo>
                    <a:pt x="226" y="2656"/>
                  </a:lnTo>
                  <a:lnTo>
                    <a:pt x="226" y="1"/>
                  </a:lnTo>
                  <a:close/>
                </a:path>
              </a:pathLst>
            </a:custGeom>
            <a:solidFill>
              <a:srgbClr val="E3860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0" name="Google Shape;420;p40"/>
            <p:cNvSpPr/>
            <p:nvPr/>
          </p:nvSpPr>
          <p:spPr>
            <a:xfrm>
              <a:off x="4816445" y="3454365"/>
              <a:ext cx="15679" cy="184260"/>
            </a:xfrm>
            <a:custGeom>
              <a:avLst/>
              <a:gdLst/>
              <a:ahLst/>
              <a:cxnLst/>
              <a:rect l="l" t="t" r="r" b="b"/>
              <a:pathLst>
                <a:path w="226" h="2656" extrusionOk="0">
                  <a:moveTo>
                    <a:pt x="0" y="1"/>
                  </a:moveTo>
                  <a:lnTo>
                    <a:pt x="0" y="2656"/>
                  </a:lnTo>
                  <a:lnTo>
                    <a:pt x="226" y="2656"/>
                  </a:lnTo>
                  <a:lnTo>
                    <a:pt x="226" y="1"/>
                  </a:lnTo>
                  <a:close/>
                </a:path>
              </a:pathLst>
            </a:custGeom>
            <a:solidFill>
              <a:srgbClr val="E3860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1" name="Google Shape;421;p40"/>
            <p:cNvSpPr/>
            <p:nvPr/>
          </p:nvSpPr>
          <p:spPr>
            <a:xfrm>
              <a:off x="4880479" y="3454365"/>
              <a:ext cx="15679" cy="184260"/>
            </a:xfrm>
            <a:custGeom>
              <a:avLst/>
              <a:gdLst/>
              <a:ahLst/>
              <a:cxnLst/>
              <a:rect l="l" t="t" r="r" b="b"/>
              <a:pathLst>
                <a:path w="226" h="2656" extrusionOk="0">
                  <a:moveTo>
                    <a:pt x="0" y="1"/>
                  </a:moveTo>
                  <a:lnTo>
                    <a:pt x="0" y="2656"/>
                  </a:lnTo>
                  <a:lnTo>
                    <a:pt x="226" y="2656"/>
                  </a:lnTo>
                  <a:lnTo>
                    <a:pt x="226" y="1"/>
                  </a:lnTo>
                  <a:close/>
                </a:path>
              </a:pathLst>
            </a:custGeom>
            <a:solidFill>
              <a:srgbClr val="E3860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2" name="Google Shape;422;p40"/>
            <p:cNvSpPr/>
            <p:nvPr/>
          </p:nvSpPr>
          <p:spPr>
            <a:xfrm>
              <a:off x="4950132" y="3454365"/>
              <a:ext cx="15748" cy="184260"/>
            </a:xfrm>
            <a:custGeom>
              <a:avLst/>
              <a:gdLst/>
              <a:ahLst/>
              <a:cxnLst/>
              <a:rect l="l" t="t" r="r" b="b"/>
              <a:pathLst>
                <a:path w="227" h="2656" extrusionOk="0">
                  <a:moveTo>
                    <a:pt x="1" y="1"/>
                  </a:moveTo>
                  <a:lnTo>
                    <a:pt x="1" y="2656"/>
                  </a:lnTo>
                  <a:lnTo>
                    <a:pt x="226" y="2656"/>
                  </a:lnTo>
                  <a:lnTo>
                    <a:pt x="226" y="1"/>
                  </a:lnTo>
                  <a:close/>
                </a:path>
              </a:pathLst>
            </a:custGeom>
            <a:solidFill>
              <a:srgbClr val="E3860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3" name="Google Shape;423;p40"/>
            <p:cNvSpPr/>
            <p:nvPr/>
          </p:nvSpPr>
          <p:spPr>
            <a:xfrm>
              <a:off x="4664234" y="3435911"/>
              <a:ext cx="663641" cy="101010"/>
            </a:xfrm>
            <a:custGeom>
              <a:avLst/>
              <a:gdLst/>
              <a:ahLst/>
              <a:cxnLst/>
              <a:rect l="l" t="t" r="r" b="b"/>
              <a:pathLst>
                <a:path w="9566" h="1456" extrusionOk="0">
                  <a:moveTo>
                    <a:pt x="4778" y="0"/>
                  </a:moveTo>
                  <a:cubicBezTo>
                    <a:pt x="2143" y="0"/>
                    <a:pt x="1" y="328"/>
                    <a:pt x="1" y="728"/>
                  </a:cubicBezTo>
                  <a:cubicBezTo>
                    <a:pt x="1" y="1128"/>
                    <a:pt x="2143" y="1456"/>
                    <a:pt x="4778" y="1456"/>
                  </a:cubicBezTo>
                  <a:cubicBezTo>
                    <a:pt x="7423" y="1456"/>
                    <a:pt x="9565" y="1128"/>
                    <a:pt x="9565" y="728"/>
                  </a:cubicBezTo>
                  <a:cubicBezTo>
                    <a:pt x="9565" y="328"/>
                    <a:pt x="7423" y="0"/>
                    <a:pt x="4778" y="0"/>
                  </a:cubicBezTo>
                  <a:close/>
                </a:path>
              </a:pathLst>
            </a:custGeom>
            <a:solidFill>
              <a:srgbClr val="FAC61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4" name="Google Shape;424;p40"/>
            <p:cNvSpPr/>
            <p:nvPr/>
          </p:nvSpPr>
          <p:spPr>
            <a:xfrm>
              <a:off x="4731806" y="3457209"/>
              <a:ext cx="527805" cy="47036"/>
            </a:xfrm>
            <a:custGeom>
              <a:avLst/>
              <a:gdLst/>
              <a:ahLst/>
              <a:cxnLst/>
              <a:rect l="l" t="t" r="r" b="b"/>
              <a:pathLst>
                <a:path w="7608" h="678" extrusionOk="0">
                  <a:moveTo>
                    <a:pt x="3804" y="1"/>
                  </a:moveTo>
                  <a:cubicBezTo>
                    <a:pt x="1702" y="1"/>
                    <a:pt x="0" y="155"/>
                    <a:pt x="0" y="339"/>
                  </a:cubicBezTo>
                  <a:cubicBezTo>
                    <a:pt x="0" y="524"/>
                    <a:pt x="1702" y="677"/>
                    <a:pt x="3804" y="677"/>
                  </a:cubicBezTo>
                  <a:cubicBezTo>
                    <a:pt x="5905" y="677"/>
                    <a:pt x="7607" y="524"/>
                    <a:pt x="7607" y="339"/>
                  </a:cubicBezTo>
                  <a:cubicBezTo>
                    <a:pt x="7607" y="155"/>
                    <a:pt x="5905" y="1"/>
                    <a:pt x="3804" y="1"/>
                  </a:cubicBezTo>
                  <a:close/>
                </a:path>
              </a:pathLst>
            </a:custGeom>
            <a:solidFill>
              <a:srgbClr val="FD9F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5" name="Google Shape;425;p40"/>
            <p:cNvSpPr/>
            <p:nvPr/>
          </p:nvSpPr>
          <p:spPr>
            <a:xfrm>
              <a:off x="4731806" y="3457209"/>
              <a:ext cx="527805" cy="30664"/>
            </a:xfrm>
            <a:custGeom>
              <a:avLst/>
              <a:gdLst/>
              <a:ahLst/>
              <a:cxnLst/>
              <a:rect l="l" t="t" r="r" b="b"/>
              <a:pathLst>
                <a:path w="7608" h="442" extrusionOk="0">
                  <a:moveTo>
                    <a:pt x="3804" y="1"/>
                  </a:moveTo>
                  <a:cubicBezTo>
                    <a:pt x="1702" y="1"/>
                    <a:pt x="0" y="155"/>
                    <a:pt x="0" y="339"/>
                  </a:cubicBezTo>
                  <a:cubicBezTo>
                    <a:pt x="0" y="380"/>
                    <a:pt x="62" y="411"/>
                    <a:pt x="164" y="442"/>
                  </a:cubicBezTo>
                  <a:cubicBezTo>
                    <a:pt x="646" y="298"/>
                    <a:pt x="2092" y="196"/>
                    <a:pt x="3804" y="196"/>
                  </a:cubicBezTo>
                  <a:cubicBezTo>
                    <a:pt x="5526" y="196"/>
                    <a:pt x="6971" y="298"/>
                    <a:pt x="7443" y="442"/>
                  </a:cubicBezTo>
                  <a:cubicBezTo>
                    <a:pt x="7556" y="411"/>
                    <a:pt x="7607" y="380"/>
                    <a:pt x="7607" y="339"/>
                  </a:cubicBezTo>
                  <a:cubicBezTo>
                    <a:pt x="7607" y="155"/>
                    <a:pt x="5905" y="1"/>
                    <a:pt x="3804" y="1"/>
                  </a:cubicBezTo>
                  <a:close/>
                </a:path>
              </a:pathLst>
            </a:custGeom>
            <a:solidFill>
              <a:srgbClr val="E3860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6" name="Google Shape;426;p40"/>
            <p:cNvSpPr/>
            <p:nvPr/>
          </p:nvSpPr>
          <p:spPr>
            <a:xfrm>
              <a:off x="4743184" y="3396783"/>
              <a:ext cx="663641" cy="130217"/>
            </a:xfrm>
            <a:custGeom>
              <a:avLst/>
              <a:gdLst/>
              <a:ahLst/>
              <a:cxnLst/>
              <a:rect l="l" t="t" r="r" b="b"/>
              <a:pathLst>
                <a:path w="9566" h="1877" extrusionOk="0">
                  <a:moveTo>
                    <a:pt x="0" y="0"/>
                  </a:moveTo>
                  <a:lnTo>
                    <a:pt x="0" y="1149"/>
                  </a:lnTo>
                  <a:cubicBezTo>
                    <a:pt x="0" y="1548"/>
                    <a:pt x="2143" y="1876"/>
                    <a:pt x="4788" y="1876"/>
                  </a:cubicBezTo>
                  <a:cubicBezTo>
                    <a:pt x="7423" y="1876"/>
                    <a:pt x="9565" y="1548"/>
                    <a:pt x="9565" y="1149"/>
                  </a:cubicBezTo>
                  <a:lnTo>
                    <a:pt x="9565" y="0"/>
                  </a:lnTo>
                  <a:close/>
                </a:path>
              </a:pathLst>
            </a:custGeom>
            <a:solidFill>
              <a:srgbClr val="FFB12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7" name="Google Shape;427;p40"/>
            <p:cNvSpPr/>
            <p:nvPr/>
          </p:nvSpPr>
          <p:spPr>
            <a:xfrm>
              <a:off x="5238875" y="3363344"/>
              <a:ext cx="15748" cy="183566"/>
            </a:xfrm>
            <a:custGeom>
              <a:avLst/>
              <a:gdLst/>
              <a:ahLst/>
              <a:cxnLst/>
              <a:rect l="l" t="t" r="r" b="b"/>
              <a:pathLst>
                <a:path w="227" h="2646" extrusionOk="0">
                  <a:moveTo>
                    <a:pt x="1" y="1"/>
                  </a:moveTo>
                  <a:lnTo>
                    <a:pt x="1" y="2645"/>
                  </a:lnTo>
                  <a:lnTo>
                    <a:pt x="226" y="2645"/>
                  </a:lnTo>
                  <a:lnTo>
                    <a:pt x="226" y="1"/>
                  </a:lnTo>
                  <a:close/>
                </a:path>
              </a:pathLst>
            </a:custGeom>
            <a:solidFill>
              <a:srgbClr val="E3860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8" name="Google Shape;428;p40"/>
            <p:cNvSpPr/>
            <p:nvPr/>
          </p:nvSpPr>
          <p:spPr>
            <a:xfrm>
              <a:off x="5174910" y="3363344"/>
              <a:ext cx="15679" cy="183566"/>
            </a:xfrm>
            <a:custGeom>
              <a:avLst/>
              <a:gdLst/>
              <a:ahLst/>
              <a:cxnLst/>
              <a:rect l="l" t="t" r="r" b="b"/>
              <a:pathLst>
                <a:path w="226" h="2646" extrusionOk="0">
                  <a:moveTo>
                    <a:pt x="0" y="1"/>
                  </a:moveTo>
                  <a:lnTo>
                    <a:pt x="0" y="2645"/>
                  </a:lnTo>
                  <a:lnTo>
                    <a:pt x="226" y="2645"/>
                  </a:lnTo>
                  <a:lnTo>
                    <a:pt x="226" y="1"/>
                  </a:lnTo>
                  <a:close/>
                </a:path>
              </a:pathLst>
            </a:custGeom>
            <a:solidFill>
              <a:srgbClr val="E3860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9" name="Google Shape;429;p40"/>
            <p:cNvSpPr/>
            <p:nvPr/>
          </p:nvSpPr>
          <p:spPr>
            <a:xfrm>
              <a:off x="4750260" y="3363344"/>
              <a:ext cx="15748" cy="183566"/>
            </a:xfrm>
            <a:custGeom>
              <a:avLst/>
              <a:gdLst/>
              <a:ahLst/>
              <a:cxnLst/>
              <a:rect l="l" t="t" r="r" b="b"/>
              <a:pathLst>
                <a:path w="227" h="2646" extrusionOk="0">
                  <a:moveTo>
                    <a:pt x="1" y="1"/>
                  </a:moveTo>
                  <a:lnTo>
                    <a:pt x="1" y="2645"/>
                  </a:lnTo>
                  <a:lnTo>
                    <a:pt x="227" y="2645"/>
                  </a:lnTo>
                  <a:lnTo>
                    <a:pt x="227" y="1"/>
                  </a:lnTo>
                  <a:close/>
                </a:path>
              </a:pathLst>
            </a:custGeom>
            <a:solidFill>
              <a:srgbClr val="E3860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0" name="Google Shape;430;p40"/>
            <p:cNvSpPr/>
            <p:nvPr/>
          </p:nvSpPr>
          <p:spPr>
            <a:xfrm>
              <a:off x="4790845" y="3363344"/>
              <a:ext cx="16442" cy="183566"/>
            </a:xfrm>
            <a:custGeom>
              <a:avLst/>
              <a:gdLst/>
              <a:ahLst/>
              <a:cxnLst/>
              <a:rect l="l" t="t" r="r" b="b"/>
              <a:pathLst>
                <a:path w="237" h="2646" extrusionOk="0">
                  <a:moveTo>
                    <a:pt x="0" y="1"/>
                  </a:moveTo>
                  <a:lnTo>
                    <a:pt x="0" y="2645"/>
                  </a:lnTo>
                  <a:lnTo>
                    <a:pt x="236" y="2645"/>
                  </a:lnTo>
                  <a:lnTo>
                    <a:pt x="236" y="1"/>
                  </a:lnTo>
                  <a:close/>
                </a:path>
              </a:pathLst>
            </a:custGeom>
            <a:solidFill>
              <a:srgbClr val="E3860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1" name="Google Shape;431;p40"/>
            <p:cNvSpPr/>
            <p:nvPr/>
          </p:nvSpPr>
          <p:spPr>
            <a:xfrm>
              <a:off x="4837743" y="3363344"/>
              <a:ext cx="15748" cy="183566"/>
            </a:xfrm>
            <a:custGeom>
              <a:avLst/>
              <a:gdLst/>
              <a:ahLst/>
              <a:cxnLst/>
              <a:rect l="l" t="t" r="r" b="b"/>
              <a:pathLst>
                <a:path w="227" h="2646" extrusionOk="0">
                  <a:moveTo>
                    <a:pt x="1" y="1"/>
                  </a:moveTo>
                  <a:lnTo>
                    <a:pt x="1" y="2645"/>
                  </a:lnTo>
                  <a:lnTo>
                    <a:pt x="226" y="2645"/>
                  </a:lnTo>
                  <a:lnTo>
                    <a:pt x="226" y="1"/>
                  </a:lnTo>
                  <a:close/>
                </a:path>
              </a:pathLst>
            </a:custGeom>
            <a:solidFill>
              <a:srgbClr val="E3860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2" name="Google Shape;432;p40"/>
            <p:cNvSpPr/>
            <p:nvPr/>
          </p:nvSpPr>
          <p:spPr>
            <a:xfrm>
              <a:off x="4895395" y="3363344"/>
              <a:ext cx="16442" cy="183566"/>
            </a:xfrm>
            <a:custGeom>
              <a:avLst/>
              <a:gdLst/>
              <a:ahLst/>
              <a:cxnLst/>
              <a:rect l="l" t="t" r="r" b="b"/>
              <a:pathLst>
                <a:path w="237" h="2646" extrusionOk="0">
                  <a:moveTo>
                    <a:pt x="0" y="1"/>
                  </a:moveTo>
                  <a:lnTo>
                    <a:pt x="0" y="2645"/>
                  </a:lnTo>
                  <a:lnTo>
                    <a:pt x="236" y="2645"/>
                  </a:lnTo>
                  <a:lnTo>
                    <a:pt x="236" y="1"/>
                  </a:lnTo>
                  <a:close/>
                </a:path>
              </a:pathLst>
            </a:custGeom>
            <a:solidFill>
              <a:srgbClr val="E3860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3" name="Google Shape;433;p40"/>
            <p:cNvSpPr/>
            <p:nvPr/>
          </p:nvSpPr>
          <p:spPr>
            <a:xfrm>
              <a:off x="4959359" y="3363344"/>
              <a:ext cx="15748" cy="183566"/>
            </a:xfrm>
            <a:custGeom>
              <a:avLst/>
              <a:gdLst/>
              <a:ahLst/>
              <a:cxnLst/>
              <a:rect l="l" t="t" r="r" b="b"/>
              <a:pathLst>
                <a:path w="227" h="2646" extrusionOk="0">
                  <a:moveTo>
                    <a:pt x="1" y="1"/>
                  </a:moveTo>
                  <a:lnTo>
                    <a:pt x="1" y="2645"/>
                  </a:lnTo>
                  <a:lnTo>
                    <a:pt x="226" y="2645"/>
                  </a:lnTo>
                  <a:lnTo>
                    <a:pt x="226" y="1"/>
                  </a:lnTo>
                  <a:close/>
                </a:path>
              </a:pathLst>
            </a:custGeom>
            <a:solidFill>
              <a:srgbClr val="E3860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4" name="Google Shape;434;p40"/>
            <p:cNvSpPr/>
            <p:nvPr/>
          </p:nvSpPr>
          <p:spPr>
            <a:xfrm>
              <a:off x="5029082" y="3363344"/>
              <a:ext cx="15748" cy="183566"/>
            </a:xfrm>
            <a:custGeom>
              <a:avLst/>
              <a:gdLst/>
              <a:ahLst/>
              <a:cxnLst/>
              <a:rect l="l" t="t" r="r" b="b"/>
              <a:pathLst>
                <a:path w="227" h="2646" extrusionOk="0">
                  <a:moveTo>
                    <a:pt x="1" y="1"/>
                  </a:moveTo>
                  <a:lnTo>
                    <a:pt x="1" y="2645"/>
                  </a:lnTo>
                  <a:lnTo>
                    <a:pt x="226" y="2645"/>
                  </a:lnTo>
                  <a:lnTo>
                    <a:pt x="226" y="1"/>
                  </a:lnTo>
                  <a:close/>
                </a:path>
              </a:pathLst>
            </a:custGeom>
            <a:solidFill>
              <a:srgbClr val="E3860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5" name="Google Shape;435;p40"/>
            <p:cNvSpPr/>
            <p:nvPr/>
          </p:nvSpPr>
          <p:spPr>
            <a:xfrm>
              <a:off x="4743184" y="3344890"/>
              <a:ext cx="663641" cy="100316"/>
            </a:xfrm>
            <a:custGeom>
              <a:avLst/>
              <a:gdLst/>
              <a:ahLst/>
              <a:cxnLst/>
              <a:rect l="l" t="t" r="r" b="b"/>
              <a:pathLst>
                <a:path w="9566" h="1446" extrusionOk="0">
                  <a:moveTo>
                    <a:pt x="4788" y="0"/>
                  </a:moveTo>
                  <a:cubicBezTo>
                    <a:pt x="2143" y="0"/>
                    <a:pt x="0" y="318"/>
                    <a:pt x="0" y="728"/>
                  </a:cubicBezTo>
                  <a:cubicBezTo>
                    <a:pt x="0" y="1128"/>
                    <a:pt x="2143" y="1446"/>
                    <a:pt x="4788" y="1446"/>
                  </a:cubicBezTo>
                  <a:cubicBezTo>
                    <a:pt x="7423" y="1446"/>
                    <a:pt x="9565" y="1128"/>
                    <a:pt x="9565" y="728"/>
                  </a:cubicBezTo>
                  <a:cubicBezTo>
                    <a:pt x="9565" y="318"/>
                    <a:pt x="7423" y="0"/>
                    <a:pt x="4788" y="0"/>
                  </a:cubicBezTo>
                  <a:close/>
                </a:path>
              </a:pathLst>
            </a:custGeom>
            <a:solidFill>
              <a:srgbClr val="FAC61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6" name="Google Shape;436;p40"/>
            <p:cNvSpPr/>
            <p:nvPr/>
          </p:nvSpPr>
          <p:spPr>
            <a:xfrm>
              <a:off x="4811450" y="3366188"/>
              <a:ext cx="527805" cy="47036"/>
            </a:xfrm>
            <a:custGeom>
              <a:avLst/>
              <a:gdLst/>
              <a:ahLst/>
              <a:cxnLst/>
              <a:rect l="l" t="t" r="r" b="b"/>
              <a:pathLst>
                <a:path w="7608" h="678" extrusionOk="0">
                  <a:moveTo>
                    <a:pt x="3804" y="1"/>
                  </a:moveTo>
                  <a:cubicBezTo>
                    <a:pt x="1702" y="1"/>
                    <a:pt x="1" y="154"/>
                    <a:pt x="1" y="339"/>
                  </a:cubicBezTo>
                  <a:cubicBezTo>
                    <a:pt x="1" y="523"/>
                    <a:pt x="1702" y="677"/>
                    <a:pt x="3804" y="677"/>
                  </a:cubicBezTo>
                  <a:cubicBezTo>
                    <a:pt x="5905" y="677"/>
                    <a:pt x="7607" y="523"/>
                    <a:pt x="7607" y="339"/>
                  </a:cubicBezTo>
                  <a:cubicBezTo>
                    <a:pt x="7607" y="154"/>
                    <a:pt x="5895" y="1"/>
                    <a:pt x="3804" y="1"/>
                  </a:cubicBezTo>
                  <a:close/>
                </a:path>
              </a:pathLst>
            </a:custGeom>
            <a:solidFill>
              <a:srgbClr val="FD9F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7" name="Google Shape;437;p40"/>
            <p:cNvSpPr/>
            <p:nvPr/>
          </p:nvSpPr>
          <p:spPr>
            <a:xfrm>
              <a:off x="4811450" y="3366188"/>
              <a:ext cx="527805" cy="30664"/>
            </a:xfrm>
            <a:custGeom>
              <a:avLst/>
              <a:gdLst/>
              <a:ahLst/>
              <a:cxnLst/>
              <a:rect l="l" t="t" r="r" b="b"/>
              <a:pathLst>
                <a:path w="7608" h="442" extrusionOk="0">
                  <a:moveTo>
                    <a:pt x="3804" y="1"/>
                  </a:moveTo>
                  <a:cubicBezTo>
                    <a:pt x="1702" y="1"/>
                    <a:pt x="1" y="154"/>
                    <a:pt x="1" y="339"/>
                  </a:cubicBezTo>
                  <a:cubicBezTo>
                    <a:pt x="1" y="370"/>
                    <a:pt x="52" y="400"/>
                    <a:pt x="165" y="441"/>
                  </a:cubicBezTo>
                  <a:cubicBezTo>
                    <a:pt x="636" y="298"/>
                    <a:pt x="2082" y="195"/>
                    <a:pt x="3804" y="195"/>
                  </a:cubicBezTo>
                  <a:cubicBezTo>
                    <a:pt x="5516" y="195"/>
                    <a:pt x="6961" y="298"/>
                    <a:pt x="7443" y="441"/>
                  </a:cubicBezTo>
                  <a:cubicBezTo>
                    <a:pt x="7546" y="400"/>
                    <a:pt x="7607" y="370"/>
                    <a:pt x="7607" y="339"/>
                  </a:cubicBezTo>
                  <a:cubicBezTo>
                    <a:pt x="7607" y="154"/>
                    <a:pt x="5905" y="1"/>
                    <a:pt x="3804" y="1"/>
                  </a:cubicBezTo>
                  <a:close/>
                </a:path>
              </a:pathLst>
            </a:custGeom>
            <a:solidFill>
              <a:srgbClr val="E3860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8" name="Google Shape;438;p40"/>
            <p:cNvSpPr/>
            <p:nvPr/>
          </p:nvSpPr>
          <p:spPr>
            <a:xfrm>
              <a:off x="4679150" y="3304999"/>
              <a:ext cx="664335" cy="130980"/>
            </a:xfrm>
            <a:custGeom>
              <a:avLst/>
              <a:gdLst/>
              <a:ahLst/>
              <a:cxnLst/>
              <a:rect l="l" t="t" r="r" b="b"/>
              <a:pathLst>
                <a:path w="9576" h="1888" extrusionOk="0">
                  <a:moveTo>
                    <a:pt x="1" y="1"/>
                  </a:moveTo>
                  <a:lnTo>
                    <a:pt x="1" y="1159"/>
                  </a:lnTo>
                  <a:cubicBezTo>
                    <a:pt x="1" y="1559"/>
                    <a:pt x="2143" y="1887"/>
                    <a:pt x="4788" y="1887"/>
                  </a:cubicBezTo>
                  <a:cubicBezTo>
                    <a:pt x="7433" y="1887"/>
                    <a:pt x="9576" y="1559"/>
                    <a:pt x="9576" y="1159"/>
                  </a:cubicBezTo>
                  <a:lnTo>
                    <a:pt x="9576" y="1"/>
                  </a:lnTo>
                  <a:close/>
                </a:path>
              </a:pathLst>
            </a:custGeom>
            <a:solidFill>
              <a:srgbClr val="FFB12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9" name="Google Shape;439;p40"/>
            <p:cNvSpPr/>
            <p:nvPr/>
          </p:nvSpPr>
          <p:spPr>
            <a:xfrm>
              <a:off x="5279460" y="3271629"/>
              <a:ext cx="15679" cy="184260"/>
            </a:xfrm>
            <a:custGeom>
              <a:avLst/>
              <a:gdLst/>
              <a:ahLst/>
              <a:cxnLst/>
              <a:rect l="l" t="t" r="r" b="b"/>
              <a:pathLst>
                <a:path w="226" h="2656" extrusionOk="0">
                  <a:moveTo>
                    <a:pt x="0" y="0"/>
                  </a:moveTo>
                  <a:lnTo>
                    <a:pt x="0" y="2655"/>
                  </a:lnTo>
                  <a:lnTo>
                    <a:pt x="226" y="2655"/>
                  </a:lnTo>
                  <a:lnTo>
                    <a:pt x="226" y="0"/>
                  </a:lnTo>
                  <a:close/>
                </a:path>
              </a:pathLst>
            </a:custGeom>
            <a:solidFill>
              <a:srgbClr val="E3860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0" name="Google Shape;440;p40"/>
            <p:cNvSpPr/>
            <p:nvPr/>
          </p:nvSpPr>
          <p:spPr>
            <a:xfrm>
              <a:off x="5232492" y="3271629"/>
              <a:ext cx="15748" cy="184260"/>
            </a:xfrm>
            <a:custGeom>
              <a:avLst/>
              <a:gdLst/>
              <a:ahLst/>
              <a:cxnLst/>
              <a:rect l="l" t="t" r="r" b="b"/>
              <a:pathLst>
                <a:path w="227" h="2656" extrusionOk="0">
                  <a:moveTo>
                    <a:pt x="0" y="0"/>
                  </a:moveTo>
                  <a:lnTo>
                    <a:pt x="0" y="2655"/>
                  </a:lnTo>
                  <a:lnTo>
                    <a:pt x="226" y="2655"/>
                  </a:lnTo>
                  <a:lnTo>
                    <a:pt x="226" y="0"/>
                  </a:lnTo>
                  <a:close/>
                </a:path>
              </a:pathLst>
            </a:custGeom>
            <a:solidFill>
              <a:srgbClr val="E3860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1" name="Google Shape;441;p40"/>
            <p:cNvSpPr/>
            <p:nvPr/>
          </p:nvSpPr>
          <p:spPr>
            <a:xfrm>
              <a:off x="4498905" y="3424029"/>
              <a:ext cx="15748" cy="184260"/>
            </a:xfrm>
            <a:custGeom>
              <a:avLst/>
              <a:gdLst/>
              <a:ahLst/>
              <a:cxnLst/>
              <a:rect l="l" t="t" r="r" b="b"/>
              <a:pathLst>
                <a:path w="227" h="2656" extrusionOk="0">
                  <a:moveTo>
                    <a:pt x="1" y="0"/>
                  </a:moveTo>
                  <a:lnTo>
                    <a:pt x="1" y="2655"/>
                  </a:lnTo>
                  <a:lnTo>
                    <a:pt x="226" y="2655"/>
                  </a:lnTo>
                  <a:lnTo>
                    <a:pt x="226" y="0"/>
                  </a:lnTo>
                  <a:close/>
                </a:path>
              </a:pathLst>
            </a:custGeom>
            <a:solidFill>
              <a:srgbClr val="E3860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2" name="Google Shape;442;p40"/>
            <p:cNvSpPr/>
            <p:nvPr/>
          </p:nvSpPr>
          <p:spPr>
            <a:xfrm>
              <a:off x="4773779" y="3271629"/>
              <a:ext cx="15679" cy="184260"/>
            </a:xfrm>
            <a:custGeom>
              <a:avLst/>
              <a:gdLst/>
              <a:ahLst/>
              <a:cxnLst/>
              <a:rect l="l" t="t" r="r" b="b"/>
              <a:pathLst>
                <a:path w="226" h="2656" extrusionOk="0">
                  <a:moveTo>
                    <a:pt x="0" y="0"/>
                  </a:moveTo>
                  <a:lnTo>
                    <a:pt x="0" y="2655"/>
                  </a:lnTo>
                  <a:lnTo>
                    <a:pt x="226" y="2655"/>
                  </a:lnTo>
                  <a:lnTo>
                    <a:pt x="226" y="0"/>
                  </a:lnTo>
                  <a:close/>
                </a:path>
              </a:pathLst>
            </a:custGeom>
            <a:solidFill>
              <a:srgbClr val="E3860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3" name="Google Shape;443;p40"/>
            <p:cNvSpPr/>
            <p:nvPr/>
          </p:nvSpPr>
          <p:spPr>
            <a:xfrm>
              <a:off x="4831361" y="3271629"/>
              <a:ext cx="16442" cy="184260"/>
            </a:xfrm>
            <a:custGeom>
              <a:avLst/>
              <a:gdLst/>
              <a:ahLst/>
              <a:cxnLst/>
              <a:rect l="l" t="t" r="r" b="b"/>
              <a:pathLst>
                <a:path w="237" h="2656" extrusionOk="0">
                  <a:moveTo>
                    <a:pt x="1" y="0"/>
                  </a:moveTo>
                  <a:lnTo>
                    <a:pt x="1" y="2655"/>
                  </a:lnTo>
                  <a:lnTo>
                    <a:pt x="236" y="2655"/>
                  </a:lnTo>
                  <a:lnTo>
                    <a:pt x="236" y="0"/>
                  </a:lnTo>
                  <a:close/>
                </a:path>
              </a:pathLst>
            </a:custGeom>
            <a:solidFill>
              <a:srgbClr val="E3860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4" name="Google Shape;444;p40"/>
            <p:cNvSpPr/>
            <p:nvPr/>
          </p:nvSpPr>
          <p:spPr>
            <a:xfrm>
              <a:off x="4895395" y="3271629"/>
              <a:ext cx="15679" cy="184260"/>
            </a:xfrm>
            <a:custGeom>
              <a:avLst/>
              <a:gdLst/>
              <a:ahLst/>
              <a:cxnLst/>
              <a:rect l="l" t="t" r="r" b="b"/>
              <a:pathLst>
                <a:path w="226" h="2656" extrusionOk="0">
                  <a:moveTo>
                    <a:pt x="0" y="0"/>
                  </a:moveTo>
                  <a:lnTo>
                    <a:pt x="0" y="2655"/>
                  </a:lnTo>
                  <a:lnTo>
                    <a:pt x="226" y="2655"/>
                  </a:lnTo>
                  <a:lnTo>
                    <a:pt x="226" y="0"/>
                  </a:lnTo>
                  <a:close/>
                </a:path>
              </a:pathLst>
            </a:custGeom>
            <a:solidFill>
              <a:srgbClr val="E3860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5" name="Google Shape;445;p40"/>
            <p:cNvSpPr/>
            <p:nvPr/>
          </p:nvSpPr>
          <p:spPr>
            <a:xfrm>
              <a:off x="4965048" y="3271629"/>
              <a:ext cx="15748" cy="184260"/>
            </a:xfrm>
            <a:custGeom>
              <a:avLst/>
              <a:gdLst/>
              <a:ahLst/>
              <a:cxnLst/>
              <a:rect l="l" t="t" r="r" b="b"/>
              <a:pathLst>
                <a:path w="227" h="2656" extrusionOk="0">
                  <a:moveTo>
                    <a:pt x="1" y="0"/>
                  </a:moveTo>
                  <a:lnTo>
                    <a:pt x="1" y="2655"/>
                  </a:lnTo>
                  <a:lnTo>
                    <a:pt x="226" y="2655"/>
                  </a:lnTo>
                  <a:lnTo>
                    <a:pt x="226" y="0"/>
                  </a:lnTo>
                  <a:close/>
                </a:path>
              </a:pathLst>
            </a:custGeom>
            <a:solidFill>
              <a:srgbClr val="E3860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6" name="Google Shape;446;p40"/>
            <p:cNvSpPr/>
            <p:nvPr/>
          </p:nvSpPr>
          <p:spPr>
            <a:xfrm>
              <a:off x="4679150" y="3253106"/>
              <a:ext cx="663641" cy="101079"/>
            </a:xfrm>
            <a:custGeom>
              <a:avLst/>
              <a:gdLst/>
              <a:ahLst/>
              <a:cxnLst/>
              <a:rect l="l" t="t" r="r" b="b"/>
              <a:pathLst>
                <a:path w="9566" h="1457" extrusionOk="0">
                  <a:moveTo>
                    <a:pt x="4778" y="1"/>
                  </a:moveTo>
                  <a:cubicBezTo>
                    <a:pt x="2143" y="1"/>
                    <a:pt x="1" y="329"/>
                    <a:pt x="1" y="728"/>
                  </a:cubicBezTo>
                  <a:cubicBezTo>
                    <a:pt x="1" y="1128"/>
                    <a:pt x="2143" y="1456"/>
                    <a:pt x="4778" y="1456"/>
                  </a:cubicBezTo>
                  <a:cubicBezTo>
                    <a:pt x="7423" y="1456"/>
                    <a:pt x="9565" y="1128"/>
                    <a:pt x="9565" y="728"/>
                  </a:cubicBezTo>
                  <a:cubicBezTo>
                    <a:pt x="9565" y="329"/>
                    <a:pt x="7423" y="1"/>
                    <a:pt x="4778" y="1"/>
                  </a:cubicBezTo>
                  <a:close/>
                </a:path>
              </a:pathLst>
            </a:custGeom>
            <a:solidFill>
              <a:srgbClr val="FAC61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7" name="Google Shape;447;p40"/>
            <p:cNvSpPr/>
            <p:nvPr/>
          </p:nvSpPr>
          <p:spPr>
            <a:xfrm>
              <a:off x="4747416" y="3275167"/>
              <a:ext cx="527805" cy="46273"/>
            </a:xfrm>
            <a:custGeom>
              <a:avLst/>
              <a:gdLst/>
              <a:ahLst/>
              <a:cxnLst/>
              <a:rect l="l" t="t" r="r" b="b"/>
              <a:pathLst>
                <a:path w="7608" h="667" extrusionOk="0">
                  <a:moveTo>
                    <a:pt x="3804" y="0"/>
                  </a:moveTo>
                  <a:cubicBezTo>
                    <a:pt x="1703" y="0"/>
                    <a:pt x="1" y="144"/>
                    <a:pt x="1" y="339"/>
                  </a:cubicBezTo>
                  <a:cubicBezTo>
                    <a:pt x="1" y="523"/>
                    <a:pt x="1703" y="667"/>
                    <a:pt x="3804" y="667"/>
                  </a:cubicBezTo>
                  <a:cubicBezTo>
                    <a:pt x="5906" y="667"/>
                    <a:pt x="7608" y="523"/>
                    <a:pt x="7608" y="339"/>
                  </a:cubicBezTo>
                  <a:cubicBezTo>
                    <a:pt x="7608" y="144"/>
                    <a:pt x="5906" y="0"/>
                    <a:pt x="3804" y="0"/>
                  </a:cubicBezTo>
                  <a:close/>
                </a:path>
              </a:pathLst>
            </a:custGeom>
            <a:solidFill>
              <a:srgbClr val="FD9F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8" name="Google Shape;448;p40"/>
            <p:cNvSpPr/>
            <p:nvPr/>
          </p:nvSpPr>
          <p:spPr>
            <a:xfrm>
              <a:off x="4746722" y="3275167"/>
              <a:ext cx="528499" cy="29901"/>
            </a:xfrm>
            <a:custGeom>
              <a:avLst/>
              <a:gdLst/>
              <a:ahLst/>
              <a:cxnLst/>
              <a:rect l="l" t="t" r="r" b="b"/>
              <a:pathLst>
                <a:path w="7618" h="431" extrusionOk="0">
                  <a:moveTo>
                    <a:pt x="3804" y="0"/>
                  </a:moveTo>
                  <a:cubicBezTo>
                    <a:pt x="1702" y="0"/>
                    <a:pt x="1" y="144"/>
                    <a:pt x="1" y="339"/>
                  </a:cubicBezTo>
                  <a:cubicBezTo>
                    <a:pt x="1" y="369"/>
                    <a:pt x="62" y="400"/>
                    <a:pt x="165" y="431"/>
                  </a:cubicBezTo>
                  <a:cubicBezTo>
                    <a:pt x="636" y="298"/>
                    <a:pt x="2092" y="195"/>
                    <a:pt x="3804" y="195"/>
                  </a:cubicBezTo>
                  <a:cubicBezTo>
                    <a:pt x="5526" y="195"/>
                    <a:pt x="6972" y="298"/>
                    <a:pt x="7443" y="431"/>
                  </a:cubicBezTo>
                  <a:cubicBezTo>
                    <a:pt x="7556" y="400"/>
                    <a:pt x="7618" y="369"/>
                    <a:pt x="7607" y="339"/>
                  </a:cubicBezTo>
                  <a:cubicBezTo>
                    <a:pt x="7607" y="144"/>
                    <a:pt x="5906" y="0"/>
                    <a:pt x="3804" y="0"/>
                  </a:cubicBezTo>
                  <a:close/>
                </a:path>
              </a:pathLst>
            </a:custGeom>
            <a:solidFill>
              <a:srgbClr val="E3860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9" name="Google Shape;449;p40"/>
            <p:cNvSpPr/>
            <p:nvPr/>
          </p:nvSpPr>
          <p:spPr>
            <a:xfrm>
              <a:off x="4736801" y="3213978"/>
              <a:ext cx="663572" cy="130217"/>
            </a:xfrm>
            <a:custGeom>
              <a:avLst/>
              <a:gdLst/>
              <a:ahLst/>
              <a:cxnLst/>
              <a:rect l="l" t="t" r="r" b="b"/>
              <a:pathLst>
                <a:path w="9565" h="1877" extrusionOk="0">
                  <a:moveTo>
                    <a:pt x="0" y="1"/>
                  </a:moveTo>
                  <a:lnTo>
                    <a:pt x="0" y="1149"/>
                  </a:lnTo>
                  <a:cubicBezTo>
                    <a:pt x="0" y="1549"/>
                    <a:pt x="2143" y="1877"/>
                    <a:pt x="4777" y="1877"/>
                  </a:cubicBezTo>
                  <a:cubicBezTo>
                    <a:pt x="7422" y="1877"/>
                    <a:pt x="9565" y="1549"/>
                    <a:pt x="9565" y="1149"/>
                  </a:cubicBezTo>
                  <a:lnTo>
                    <a:pt x="9565" y="1"/>
                  </a:lnTo>
                  <a:close/>
                </a:path>
              </a:pathLst>
            </a:custGeom>
            <a:solidFill>
              <a:srgbClr val="FFB12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0" name="Google Shape;450;p40"/>
            <p:cNvSpPr/>
            <p:nvPr/>
          </p:nvSpPr>
          <p:spPr>
            <a:xfrm>
              <a:off x="5290074" y="3180539"/>
              <a:ext cx="15748" cy="184329"/>
            </a:xfrm>
            <a:custGeom>
              <a:avLst/>
              <a:gdLst/>
              <a:ahLst/>
              <a:cxnLst/>
              <a:rect l="l" t="t" r="r" b="b"/>
              <a:pathLst>
                <a:path w="227" h="2657" extrusionOk="0">
                  <a:moveTo>
                    <a:pt x="1" y="1"/>
                  </a:moveTo>
                  <a:lnTo>
                    <a:pt x="1" y="2656"/>
                  </a:lnTo>
                  <a:lnTo>
                    <a:pt x="226" y="2656"/>
                  </a:lnTo>
                  <a:lnTo>
                    <a:pt x="226" y="1"/>
                  </a:lnTo>
                  <a:close/>
                </a:path>
              </a:pathLst>
            </a:custGeom>
            <a:solidFill>
              <a:srgbClr val="E3860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1" name="Google Shape;451;p40"/>
            <p:cNvSpPr/>
            <p:nvPr/>
          </p:nvSpPr>
          <p:spPr>
            <a:xfrm>
              <a:off x="5231799" y="3180539"/>
              <a:ext cx="15679" cy="184329"/>
            </a:xfrm>
            <a:custGeom>
              <a:avLst/>
              <a:gdLst/>
              <a:ahLst/>
              <a:cxnLst/>
              <a:rect l="l" t="t" r="r" b="b"/>
              <a:pathLst>
                <a:path w="226" h="2657" extrusionOk="0">
                  <a:moveTo>
                    <a:pt x="0" y="1"/>
                  </a:moveTo>
                  <a:lnTo>
                    <a:pt x="0" y="2656"/>
                  </a:lnTo>
                  <a:lnTo>
                    <a:pt x="226" y="2656"/>
                  </a:lnTo>
                  <a:lnTo>
                    <a:pt x="226" y="1"/>
                  </a:lnTo>
                  <a:close/>
                </a:path>
              </a:pathLst>
            </a:custGeom>
            <a:solidFill>
              <a:srgbClr val="E3860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2" name="Google Shape;452;p40"/>
            <p:cNvSpPr/>
            <p:nvPr/>
          </p:nvSpPr>
          <p:spPr>
            <a:xfrm>
              <a:off x="4736801" y="3162085"/>
              <a:ext cx="663572" cy="101079"/>
            </a:xfrm>
            <a:custGeom>
              <a:avLst/>
              <a:gdLst/>
              <a:ahLst/>
              <a:cxnLst/>
              <a:rect l="l" t="t" r="r" b="b"/>
              <a:pathLst>
                <a:path w="9565" h="1457" extrusionOk="0">
                  <a:moveTo>
                    <a:pt x="4777" y="0"/>
                  </a:moveTo>
                  <a:cubicBezTo>
                    <a:pt x="2143" y="0"/>
                    <a:pt x="0" y="329"/>
                    <a:pt x="0" y="728"/>
                  </a:cubicBezTo>
                  <a:cubicBezTo>
                    <a:pt x="0" y="1128"/>
                    <a:pt x="2143" y="1456"/>
                    <a:pt x="4777" y="1456"/>
                  </a:cubicBezTo>
                  <a:cubicBezTo>
                    <a:pt x="7422" y="1456"/>
                    <a:pt x="9565" y="1128"/>
                    <a:pt x="9565" y="728"/>
                  </a:cubicBezTo>
                  <a:cubicBezTo>
                    <a:pt x="9565" y="329"/>
                    <a:pt x="7422" y="0"/>
                    <a:pt x="4777" y="0"/>
                  </a:cubicBezTo>
                  <a:close/>
                </a:path>
              </a:pathLst>
            </a:custGeom>
            <a:solidFill>
              <a:srgbClr val="FAC61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3" name="Google Shape;453;p40"/>
            <p:cNvSpPr/>
            <p:nvPr/>
          </p:nvSpPr>
          <p:spPr>
            <a:xfrm>
              <a:off x="4805067" y="3183383"/>
              <a:ext cx="527042" cy="47036"/>
            </a:xfrm>
            <a:custGeom>
              <a:avLst/>
              <a:gdLst/>
              <a:ahLst/>
              <a:cxnLst/>
              <a:rect l="l" t="t" r="r" b="b"/>
              <a:pathLst>
                <a:path w="7597" h="678" extrusionOk="0">
                  <a:moveTo>
                    <a:pt x="3793" y="1"/>
                  </a:moveTo>
                  <a:cubicBezTo>
                    <a:pt x="1702" y="1"/>
                    <a:pt x="0" y="155"/>
                    <a:pt x="0" y="339"/>
                  </a:cubicBezTo>
                  <a:cubicBezTo>
                    <a:pt x="0" y="524"/>
                    <a:pt x="1702" y="678"/>
                    <a:pt x="3793" y="678"/>
                  </a:cubicBezTo>
                  <a:cubicBezTo>
                    <a:pt x="5895" y="678"/>
                    <a:pt x="7597" y="524"/>
                    <a:pt x="7597" y="339"/>
                  </a:cubicBezTo>
                  <a:cubicBezTo>
                    <a:pt x="7597" y="155"/>
                    <a:pt x="5895" y="1"/>
                    <a:pt x="3793" y="1"/>
                  </a:cubicBezTo>
                  <a:close/>
                </a:path>
              </a:pathLst>
            </a:custGeom>
            <a:solidFill>
              <a:srgbClr val="FFB12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4" name="Google Shape;454;p40"/>
            <p:cNvSpPr/>
            <p:nvPr/>
          </p:nvSpPr>
          <p:spPr>
            <a:xfrm>
              <a:off x="4804374" y="3183383"/>
              <a:ext cx="527736" cy="30664"/>
            </a:xfrm>
            <a:custGeom>
              <a:avLst/>
              <a:gdLst/>
              <a:ahLst/>
              <a:cxnLst/>
              <a:rect l="l" t="t" r="r" b="b"/>
              <a:pathLst>
                <a:path w="7607" h="442" extrusionOk="0">
                  <a:moveTo>
                    <a:pt x="3803" y="1"/>
                  </a:moveTo>
                  <a:cubicBezTo>
                    <a:pt x="1702" y="1"/>
                    <a:pt x="0" y="155"/>
                    <a:pt x="0" y="339"/>
                  </a:cubicBezTo>
                  <a:cubicBezTo>
                    <a:pt x="0" y="380"/>
                    <a:pt x="62" y="411"/>
                    <a:pt x="164" y="442"/>
                  </a:cubicBezTo>
                  <a:cubicBezTo>
                    <a:pt x="646" y="298"/>
                    <a:pt x="2091" y="206"/>
                    <a:pt x="3803" y="206"/>
                  </a:cubicBezTo>
                  <a:cubicBezTo>
                    <a:pt x="5526" y="206"/>
                    <a:pt x="6971" y="298"/>
                    <a:pt x="7443" y="442"/>
                  </a:cubicBezTo>
                  <a:cubicBezTo>
                    <a:pt x="7555" y="411"/>
                    <a:pt x="7607" y="380"/>
                    <a:pt x="7607" y="339"/>
                  </a:cubicBezTo>
                  <a:cubicBezTo>
                    <a:pt x="7607" y="155"/>
                    <a:pt x="5905" y="1"/>
                    <a:pt x="3803" y="1"/>
                  </a:cubicBezTo>
                  <a:close/>
                </a:path>
              </a:pathLst>
            </a:custGeom>
            <a:solidFill>
              <a:srgbClr val="E3860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5" name="Google Shape;455;p40"/>
            <p:cNvSpPr/>
            <p:nvPr/>
          </p:nvSpPr>
          <p:spPr>
            <a:xfrm>
              <a:off x="4672074" y="3278706"/>
              <a:ext cx="500055" cy="729270"/>
            </a:xfrm>
            <a:custGeom>
              <a:avLst/>
              <a:gdLst/>
              <a:ahLst/>
              <a:cxnLst/>
              <a:rect l="l" t="t" r="r" b="b"/>
              <a:pathLst>
                <a:path w="7208" h="10512" extrusionOk="0">
                  <a:moveTo>
                    <a:pt x="2338" y="1"/>
                  </a:moveTo>
                  <a:lnTo>
                    <a:pt x="0" y="10191"/>
                  </a:lnTo>
                  <a:lnTo>
                    <a:pt x="923" y="10406"/>
                  </a:lnTo>
                  <a:cubicBezTo>
                    <a:pt x="1228" y="10477"/>
                    <a:pt x="1535" y="10511"/>
                    <a:pt x="1839" y="10511"/>
                  </a:cubicBezTo>
                  <a:cubicBezTo>
                    <a:pt x="3981" y="10511"/>
                    <a:pt x="5987" y="8805"/>
                    <a:pt x="6561" y="6336"/>
                  </a:cubicBezTo>
                  <a:cubicBezTo>
                    <a:pt x="7207" y="3527"/>
                    <a:pt x="5721" y="780"/>
                    <a:pt x="3271" y="216"/>
                  </a:cubicBezTo>
                  <a:lnTo>
                    <a:pt x="2338" y="1"/>
                  </a:lnTo>
                  <a:close/>
                </a:path>
              </a:pathLst>
            </a:custGeom>
            <a:solidFill>
              <a:srgbClr val="FD9F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6" name="Google Shape;456;p40"/>
            <p:cNvSpPr/>
            <p:nvPr/>
          </p:nvSpPr>
          <p:spPr>
            <a:xfrm>
              <a:off x="4384025" y="3268577"/>
              <a:ext cx="709151" cy="721361"/>
            </a:xfrm>
            <a:custGeom>
              <a:avLst/>
              <a:gdLst/>
              <a:ahLst/>
              <a:cxnLst/>
              <a:rect l="l" t="t" r="r" b="b"/>
              <a:pathLst>
                <a:path w="10222" h="10398" extrusionOk="0">
                  <a:moveTo>
                    <a:pt x="5369" y="0"/>
                  </a:moveTo>
                  <a:cubicBezTo>
                    <a:pt x="3227" y="0"/>
                    <a:pt x="1222" y="1706"/>
                    <a:pt x="657" y="4176"/>
                  </a:cubicBezTo>
                  <a:cubicBezTo>
                    <a:pt x="0" y="6984"/>
                    <a:pt x="1477" y="9732"/>
                    <a:pt x="3937" y="10296"/>
                  </a:cubicBezTo>
                  <a:cubicBezTo>
                    <a:pt x="4240" y="10365"/>
                    <a:pt x="4543" y="10398"/>
                    <a:pt x="4843" y="10398"/>
                  </a:cubicBezTo>
                  <a:cubicBezTo>
                    <a:pt x="6997" y="10398"/>
                    <a:pt x="9009" y="8691"/>
                    <a:pt x="9575" y="6226"/>
                  </a:cubicBezTo>
                  <a:cubicBezTo>
                    <a:pt x="10221" y="3407"/>
                    <a:pt x="8745" y="670"/>
                    <a:pt x="6285" y="106"/>
                  </a:cubicBezTo>
                  <a:cubicBezTo>
                    <a:pt x="5979" y="34"/>
                    <a:pt x="5673" y="0"/>
                    <a:pt x="5369" y="0"/>
                  </a:cubicBezTo>
                  <a:close/>
                </a:path>
              </a:pathLst>
            </a:custGeom>
            <a:solidFill>
              <a:srgbClr val="FFD45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7" name="Google Shape;457;p40"/>
            <p:cNvSpPr/>
            <p:nvPr/>
          </p:nvSpPr>
          <p:spPr>
            <a:xfrm>
              <a:off x="4403242" y="3268577"/>
              <a:ext cx="598914" cy="596972"/>
            </a:xfrm>
            <a:custGeom>
              <a:avLst/>
              <a:gdLst/>
              <a:ahLst/>
              <a:cxnLst/>
              <a:rect l="l" t="t" r="r" b="b"/>
              <a:pathLst>
                <a:path w="8633" h="8605" extrusionOk="0">
                  <a:moveTo>
                    <a:pt x="5099" y="0"/>
                  </a:moveTo>
                  <a:cubicBezTo>
                    <a:pt x="2950" y="0"/>
                    <a:pt x="945" y="1706"/>
                    <a:pt x="380" y="4176"/>
                  </a:cubicBezTo>
                  <a:cubicBezTo>
                    <a:pt x="0" y="5816"/>
                    <a:pt x="349" y="7435"/>
                    <a:pt x="1189" y="8604"/>
                  </a:cubicBezTo>
                  <a:cubicBezTo>
                    <a:pt x="400" y="7343"/>
                    <a:pt x="164" y="5816"/>
                    <a:pt x="513" y="4381"/>
                  </a:cubicBezTo>
                  <a:cubicBezTo>
                    <a:pt x="1078" y="1911"/>
                    <a:pt x="3083" y="205"/>
                    <a:pt x="5232" y="205"/>
                  </a:cubicBezTo>
                  <a:cubicBezTo>
                    <a:pt x="5537" y="205"/>
                    <a:pt x="5844" y="239"/>
                    <a:pt x="6151" y="311"/>
                  </a:cubicBezTo>
                  <a:cubicBezTo>
                    <a:pt x="7156" y="547"/>
                    <a:pt x="8048" y="1151"/>
                    <a:pt x="8632" y="2002"/>
                  </a:cubicBezTo>
                  <a:cubicBezTo>
                    <a:pt x="8048" y="1049"/>
                    <a:pt x="7105" y="362"/>
                    <a:pt x="6018" y="106"/>
                  </a:cubicBezTo>
                  <a:cubicBezTo>
                    <a:pt x="5711" y="34"/>
                    <a:pt x="5404" y="0"/>
                    <a:pt x="5099" y="0"/>
                  </a:cubicBezTo>
                  <a:close/>
                </a:path>
              </a:pathLst>
            </a:custGeom>
            <a:solidFill>
              <a:srgbClr val="FDE57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8" name="Google Shape;458;p40"/>
            <p:cNvSpPr/>
            <p:nvPr/>
          </p:nvSpPr>
          <p:spPr>
            <a:xfrm>
              <a:off x="4474352" y="3356892"/>
              <a:ext cx="531343" cy="560619"/>
            </a:xfrm>
            <a:custGeom>
              <a:avLst/>
              <a:gdLst/>
              <a:ahLst/>
              <a:cxnLst/>
              <a:rect l="l" t="t" r="r" b="b"/>
              <a:pathLst>
                <a:path w="7659" h="8081" extrusionOk="0">
                  <a:moveTo>
                    <a:pt x="4100" y="0"/>
                  </a:moveTo>
                  <a:cubicBezTo>
                    <a:pt x="2484" y="0"/>
                    <a:pt x="946" y="1344"/>
                    <a:pt x="503" y="3272"/>
                  </a:cubicBezTo>
                  <a:cubicBezTo>
                    <a:pt x="0" y="5465"/>
                    <a:pt x="1087" y="7577"/>
                    <a:pt x="2922" y="8008"/>
                  </a:cubicBezTo>
                  <a:cubicBezTo>
                    <a:pt x="3136" y="8057"/>
                    <a:pt x="3351" y="8080"/>
                    <a:pt x="3565" y="8080"/>
                  </a:cubicBezTo>
                  <a:cubicBezTo>
                    <a:pt x="5181" y="8080"/>
                    <a:pt x="6712" y="6728"/>
                    <a:pt x="7156" y="4799"/>
                  </a:cubicBezTo>
                  <a:cubicBezTo>
                    <a:pt x="7658" y="2615"/>
                    <a:pt x="6582" y="493"/>
                    <a:pt x="4747" y="73"/>
                  </a:cubicBezTo>
                  <a:cubicBezTo>
                    <a:pt x="4531" y="24"/>
                    <a:pt x="4315" y="0"/>
                    <a:pt x="4100" y="0"/>
                  </a:cubicBezTo>
                  <a:close/>
                </a:path>
              </a:pathLst>
            </a:custGeom>
            <a:solidFill>
              <a:srgbClr val="FDE57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9" name="Google Shape;459;p40"/>
            <p:cNvSpPr/>
            <p:nvPr/>
          </p:nvSpPr>
          <p:spPr>
            <a:xfrm>
              <a:off x="4472895" y="3349053"/>
              <a:ext cx="531343" cy="560619"/>
            </a:xfrm>
            <a:custGeom>
              <a:avLst/>
              <a:gdLst/>
              <a:ahLst/>
              <a:cxnLst/>
              <a:rect l="l" t="t" r="r" b="b"/>
              <a:pathLst>
                <a:path w="7659" h="8081" extrusionOk="0">
                  <a:moveTo>
                    <a:pt x="4101" y="0"/>
                  </a:moveTo>
                  <a:cubicBezTo>
                    <a:pt x="2484" y="0"/>
                    <a:pt x="947" y="1345"/>
                    <a:pt x="503" y="3272"/>
                  </a:cubicBezTo>
                  <a:cubicBezTo>
                    <a:pt x="1" y="5466"/>
                    <a:pt x="1088" y="7577"/>
                    <a:pt x="2923" y="8008"/>
                  </a:cubicBezTo>
                  <a:cubicBezTo>
                    <a:pt x="3137" y="8057"/>
                    <a:pt x="3352" y="8081"/>
                    <a:pt x="3566" y="8081"/>
                  </a:cubicBezTo>
                  <a:cubicBezTo>
                    <a:pt x="5181" y="8081"/>
                    <a:pt x="6713" y="6728"/>
                    <a:pt x="7156" y="4799"/>
                  </a:cubicBezTo>
                  <a:cubicBezTo>
                    <a:pt x="7659" y="2616"/>
                    <a:pt x="6582" y="494"/>
                    <a:pt x="4747" y="73"/>
                  </a:cubicBezTo>
                  <a:cubicBezTo>
                    <a:pt x="4532" y="24"/>
                    <a:pt x="4316" y="0"/>
                    <a:pt x="4101" y="0"/>
                  </a:cubicBezTo>
                  <a:close/>
                </a:path>
              </a:pathLst>
            </a:custGeom>
            <a:solidFill>
              <a:srgbClr val="FFB12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0" name="Google Shape;460;p40"/>
            <p:cNvSpPr/>
            <p:nvPr/>
          </p:nvSpPr>
          <p:spPr>
            <a:xfrm>
              <a:off x="4472895" y="3354811"/>
              <a:ext cx="325091" cy="554861"/>
            </a:xfrm>
            <a:custGeom>
              <a:avLst/>
              <a:gdLst/>
              <a:ahLst/>
              <a:cxnLst/>
              <a:rect l="l" t="t" r="r" b="b"/>
              <a:pathLst>
                <a:path w="4686" h="7998" extrusionOk="0">
                  <a:moveTo>
                    <a:pt x="3384" y="1"/>
                  </a:moveTo>
                  <a:lnTo>
                    <a:pt x="3384" y="1"/>
                  </a:lnTo>
                  <a:cubicBezTo>
                    <a:pt x="2051" y="329"/>
                    <a:pt x="883" y="1549"/>
                    <a:pt x="503" y="3189"/>
                  </a:cubicBezTo>
                  <a:cubicBezTo>
                    <a:pt x="1" y="5383"/>
                    <a:pt x="1088" y="7494"/>
                    <a:pt x="2923" y="7925"/>
                  </a:cubicBezTo>
                  <a:cubicBezTo>
                    <a:pt x="3136" y="7974"/>
                    <a:pt x="3353" y="7998"/>
                    <a:pt x="3570" y="7998"/>
                  </a:cubicBezTo>
                  <a:cubicBezTo>
                    <a:pt x="3949" y="7998"/>
                    <a:pt x="4328" y="7925"/>
                    <a:pt x="4686" y="7781"/>
                  </a:cubicBezTo>
                  <a:lnTo>
                    <a:pt x="4686" y="7781"/>
                  </a:lnTo>
                  <a:cubicBezTo>
                    <a:pt x="4455" y="7839"/>
                    <a:pt x="4221" y="7867"/>
                    <a:pt x="3988" y="7867"/>
                  </a:cubicBezTo>
                  <a:cubicBezTo>
                    <a:pt x="3765" y="7867"/>
                    <a:pt x="3543" y="7842"/>
                    <a:pt x="3322" y="7792"/>
                  </a:cubicBezTo>
                  <a:cubicBezTo>
                    <a:pt x="1487" y="7371"/>
                    <a:pt x="401" y="5249"/>
                    <a:pt x="903" y="3066"/>
                  </a:cubicBezTo>
                  <a:cubicBezTo>
                    <a:pt x="1252" y="1590"/>
                    <a:pt x="2225" y="462"/>
                    <a:pt x="3384" y="1"/>
                  </a:cubicBezTo>
                  <a:close/>
                </a:path>
              </a:pathLst>
            </a:custGeom>
            <a:solidFill>
              <a:srgbClr val="E3860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1" name="Google Shape;461;p40"/>
            <p:cNvSpPr/>
            <p:nvPr/>
          </p:nvSpPr>
          <p:spPr>
            <a:xfrm>
              <a:off x="4609497" y="3450064"/>
              <a:ext cx="255369" cy="341256"/>
            </a:xfrm>
            <a:custGeom>
              <a:avLst/>
              <a:gdLst/>
              <a:ahLst/>
              <a:cxnLst/>
              <a:rect l="l" t="t" r="r" b="b"/>
              <a:pathLst>
                <a:path w="3681" h="4919" extrusionOk="0">
                  <a:moveTo>
                    <a:pt x="2258" y="0"/>
                  </a:moveTo>
                  <a:cubicBezTo>
                    <a:pt x="2236" y="0"/>
                    <a:pt x="2213" y="9"/>
                    <a:pt x="2194" y="22"/>
                  </a:cubicBezTo>
                  <a:cubicBezTo>
                    <a:pt x="2153" y="32"/>
                    <a:pt x="2132" y="63"/>
                    <a:pt x="2122" y="104"/>
                  </a:cubicBezTo>
                  <a:lnTo>
                    <a:pt x="1989" y="493"/>
                  </a:lnTo>
                  <a:cubicBezTo>
                    <a:pt x="1951" y="491"/>
                    <a:pt x="1911" y="490"/>
                    <a:pt x="1872" y="490"/>
                  </a:cubicBezTo>
                  <a:cubicBezTo>
                    <a:pt x="1754" y="490"/>
                    <a:pt x="1635" y="501"/>
                    <a:pt x="1528" y="524"/>
                  </a:cubicBezTo>
                  <a:cubicBezTo>
                    <a:pt x="1384" y="555"/>
                    <a:pt x="1251" y="596"/>
                    <a:pt x="1118" y="657"/>
                  </a:cubicBezTo>
                  <a:cubicBezTo>
                    <a:pt x="1015" y="719"/>
                    <a:pt x="913" y="791"/>
                    <a:pt x="820" y="873"/>
                  </a:cubicBezTo>
                  <a:cubicBezTo>
                    <a:pt x="749" y="944"/>
                    <a:pt x="687" y="1037"/>
                    <a:pt x="656" y="1129"/>
                  </a:cubicBezTo>
                  <a:cubicBezTo>
                    <a:pt x="646" y="1160"/>
                    <a:pt x="646" y="1201"/>
                    <a:pt x="656" y="1221"/>
                  </a:cubicBezTo>
                  <a:cubicBezTo>
                    <a:pt x="677" y="1252"/>
                    <a:pt x="697" y="1272"/>
                    <a:pt x="728" y="1283"/>
                  </a:cubicBezTo>
                  <a:lnTo>
                    <a:pt x="1415" y="1498"/>
                  </a:lnTo>
                  <a:cubicBezTo>
                    <a:pt x="1456" y="1508"/>
                    <a:pt x="1497" y="1508"/>
                    <a:pt x="1538" y="1508"/>
                  </a:cubicBezTo>
                  <a:cubicBezTo>
                    <a:pt x="1579" y="1498"/>
                    <a:pt x="1610" y="1488"/>
                    <a:pt x="1651" y="1478"/>
                  </a:cubicBezTo>
                  <a:lnTo>
                    <a:pt x="1712" y="1436"/>
                  </a:lnTo>
                  <a:cubicBezTo>
                    <a:pt x="1753" y="1416"/>
                    <a:pt x="1794" y="1395"/>
                    <a:pt x="1835" y="1395"/>
                  </a:cubicBezTo>
                  <a:cubicBezTo>
                    <a:pt x="1897" y="1375"/>
                    <a:pt x="1948" y="1365"/>
                    <a:pt x="2009" y="1365"/>
                  </a:cubicBezTo>
                  <a:cubicBezTo>
                    <a:pt x="2091" y="1375"/>
                    <a:pt x="2174" y="1385"/>
                    <a:pt x="2256" y="1416"/>
                  </a:cubicBezTo>
                  <a:cubicBezTo>
                    <a:pt x="2317" y="1436"/>
                    <a:pt x="2379" y="1457"/>
                    <a:pt x="2440" y="1488"/>
                  </a:cubicBezTo>
                  <a:cubicBezTo>
                    <a:pt x="2491" y="1508"/>
                    <a:pt x="2543" y="1539"/>
                    <a:pt x="2584" y="1570"/>
                  </a:cubicBezTo>
                  <a:cubicBezTo>
                    <a:pt x="2625" y="1611"/>
                    <a:pt x="2655" y="1642"/>
                    <a:pt x="2676" y="1693"/>
                  </a:cubicBezTo>
                  <a:cubicBezTo>
                    <a:pt x="2696" y="1734"/>
                    <a:pt x="2696" y="1785"/>
                    <a:pt x="2676" y="1836"/>
                  </a:cubicBezTo>
                  <a:cubicBezTo>
                    <a:pt x="2666" y="1888"/>
                    <a:pt x="2635" y="1929"/>
                    <a:pt x="2584" y="1949"/>
                  </a:cubicBezTo>
                  <a:cubicBezTo>
                    <a:pt x="2522" y="1980"/>
                    <a:pt x="2461" y="2000"/>
                    <a:pt x="2389" y="2000"/>
                  </a:cubicBezTo>
                  <a:cubicBezTo>
                    <a:pt x="2276" y="2000"/>
                    <a:pt x="2163" y="2000"/>
                    <a:pt x="2050" y="1990"/>
                  </a:cubicBezTo>
                  <a:cubicBezTo>
                    <a:pt x="1917" y="1980"/>
                    <a:pt x="1743" y="1959"/>
                    <a:pt x="1538" y="1939"/>
                  </a:cubicBezTo>
                  <a:cubicBezTo>
                    <a:pt x="1430" y="1927"/>
                    <a:pt x="1325" y="1922"/>
                    <a:pt x="1220" y="1922"/>
                  </a:cubicBezTo>
                  <a:cubicBezTo>
                    <a:pt x="1146" y="1922"/>
                    <a:pt x="1071" y="1924"/>
                    <a:pt x="995" y="1929"/>
                  </a:cubicBezTo>
                  <a:cubicBezTo>
                    <a:pt x="841" y="1939"/>
                    <a:pt x="697" y="1980"/>
                    <a:pt x="564" y="2041"/>
                  </a:cubicBezTo>
                  <a:cubicBezTo>
                    <a:pt x="441" y="2103"/>
                    <a:pt x="338" y="2185"/>
                    <a:pt x="256" y="2287"/>
                  </a:cubicBezTo>
                  <a:cubicBezTo>
                    <a:pt x="164" y="2410"/>
                    <a:pt x="92" y="2554"/>
                    <a:pt x="51" y="2697"/>
                  </a:cubicBezTo>
                  <a:cubicBezTo>
                    <a:pt x="10" y="2831"/>
                    <a:pt x="0" y="2974"/>
                    <a:pt x="10" y="3118"/>
                  </a:cubicBezTo>
                  <a:cubicBezTo>
                    <a:pt x="31" y="3261"/>
                    <a:pt x="82" y="3395"/>
                    <a:pt x="154" y="3518"/>
                  </a:cubicBezTo>
                  <a:cubicBezTo>
                    <a:pt x="226" y="3651"/>
                    <a:pt x="328" y="3764"/>
                    <a:pt x="441" y="3866"/>
                  </a:cubicBezTo>
                  <a:cubicBezTo>
                    <a:pt x="574" y="3979"/>
                    <a:pt x="718" y="4071"/>
                    <a:pt x="872" y="4143"/>
                  </a:cubicBezTo>
                  <a:lnTo>
                    <a:pt x="759" y="4522"/>
                  </a:lnTo>
                  <a:cubicBezTo>
                    <a:pt x="749" y="4553"/>
                    <a:pt x="749" y="4594"/>
                    <a:pt x="769" y="4625"/>
                  </a:cubicBezTo>
                  <a:cubicBezTo>
                    <a:pt x="790" y="4666"/>
                    <a:pt x="820" y="4696"/>
                    <a:pt x="851" y="4707"/>
                  </a:cubicBezTo>
                  <a:lnTo>
                    <a:pt x="1538" y="4912"/>
                  </a:lnTo>
                  <a:cubicBezTo>
                    <a:pt x="1555" y="4916"/>
                    <a:pt x="1572" y="4918"/>
                    <a:pt x="1588" y="4918"/>
                  </a:cubicBezTo>
                  <a:cubicBezTo>
                    <a:pt x="1611" y="4918"/>
                    <a:pt x="1633" y="4913"/>
                    <a:pt x="1651" y="4901"/>
                  </a:cubicBezTo>
                  <a:cubicBezTo>
                    <a:pt x="1692" y="4881"/>
                    <a:pt x="1712" y="4850"/>
                    <a:pt x="1722" y="4819"/>
                  </a:cubicBezTo>
                  <a:lnTo>
                    <a:pt x="1845" y="4430"/>
                  </a:lnTo>
                  <a:cubicBezTo>
                    <a:pt x="1904" y="4437"/>
                    <a:pt x="1963" y="4441"/>
                    <a:pt x="2023" y="4441"/>
                  </a:cubicBezTo>
                  <a:cubicBezTo>
                    <a:pt x="2132" y="4441"/>
                    <a:pt x="2242" y="4429"/>
                    <a:pt x="2348" y="4409"/>
                  </a:cubicBezTo>
                  <a:cubicBezTo>
                    <a:pt x="2491" y="4379"/>
                    <a:pt x="2635" y="4338"/>
                    <a:pt x="2768" y="4266"/>
                  </a:cubicBezTo>
                  <a:cubicBezTo>
                    <a:pt x="2881" y="4215"/>
                    <a:pt x="2983" y="4133"/>
                    <a:pt x="3076" y="4040"/>
                  </a:cubicBezTo>
                  <a:cubicBezTo>
                    <a:pt x="3158" y="3958"/>
                    <a:pt x="3219" y="3856"/>
                    <a:pt x="3260" y="3743"/>
                  </a:cubicBezTo>
                  <a:cubicBezTo>
                    <a:pt x="3270" y="3712"/>
                    <a:pt x="3270" y="3682"/>
                    <a:pt x="3250" y="3651"/>
                  </a:cubicBezTo>
                  <a:cubicBezTo>
                    <a:pt x="3240" y="3630"/>
                    <a:pt x="3219" y="3610"/>
                    <a:pt x="3188" y="3600"/>
                  </a:cubicBezTo>
                  <a:lnTo>
                    <a:pt x="2502" y="3384"/>
                  </a:lnTo>
                  <a:cubicBezTo>
                    <a:pt x="2473" y="3377"/>
                    <a:pt x="2444" y="3370"/>
                    <a:pt x="2415" y="3370"/>
                  </a:cubicBezTo>
                  <a:cubicBezTo>
                    <a:pt x="2403" y="3370"/>
                    <a:pt x="2391" y="3371"/>
                    <a:pt x="2379" y="3374"/>
                  </a:cubicBezTo>
                  <a:cubicBezTo>
                    <a:pt x="2348" y="3374"/>
                    <a:pt x="2317" y="3384"/>
                    <a:pt x="2276" y="3395"/>
                  </a:cubicBezTo>
                  <a:lnTo>
                    <a:pt x="2194" y="3446"/>
                  </a:lnTo>
                  <a:cubicBezTo>
                    <a:pt x="2153" y="3477"/>
                    <a:pt x="2102" y="3497"/>
                    <a:pt x="2050" y="3507"/>
                  </a:cubicBezTo>
                  <a:cubicBezTo>
                    <a:pt x="1989" y="3528"/>
                    <a:pt x="1917" y="3538"/>
                    <a:pt x="1856" y="3538"/>
                  </a:cubicBezTo>
                  <a:cubicBezTo>
                    <a:pt x="1753" y="3538"/>
                    <a:pt x="1661" y="3528"/>
                    <a:pt x="1579" y="3497"/>
                  </a:cubicBezTo>
                  <a:cubicBezTo>
                    <a:pt x="1415" y="3456"/>
                    <a:pt x="1271" y="3384"/>
                    <a:pt x="1128" y="3292"/>
                  </a:cubicBezTo>
                  <a:cubicBezTo>
                    <a:pt x="1036" y="3241"/>
                    <a:pt x="984" y="3128"/>
                    <a:pt x="1015" y="3025"/>
                  </a:cubicBezTo>
                  <a:cubicBezTo>
                    <a:pt x="1025" y="2964"/>
                    <a:pt x="1066" y="2923"/>
                    <a:pt x="1118" y="2913"/>
                  </a:cubicBezTo>
                  <a:cubicBezTo>
                    <a:pt x="1185" y="2896"/>
                    <a:pt x="1245" y="2879"/>
                    <a:pt x="1309" y="2879"/>
                  </a:cubicBezTo>
                  <a:cubicBezTo>
                    <a:pt x="1324" y="2879"/>
                    <a:pt x="1338" y="2880"/>
                    <a:pt x="1353" y="2882"/>
                  </a:cubicBezTo>
                  <a:cubicBezTo>
                    <a:pt x="1386" y="2879"/>
                    <a:pt x="1420" y="2878"/>
                    <a:pt x="1454" y="2878"/>
                  </a:cubicBezTo>
                  <a:cubicBezTo>
                    <a:pt x="1547" y="2878"/>
                    <a:pt x="1643" y="2887"/>
                    <a:pt x="1733" y="2902"/>
                  </a:cubicBezTo>
                  <a:cubicBezTo>
                    <a:pt x="1876" y="2913"/>
                    <a:pt x="2061" y="2933"/>
                    <a:pt x="2256" y="2943"/>
                  </a:cubicBezTo>
                  <a:cubicBezTo>
                    <a:pt x="2343" y="2953"/>
                    <a:pt x="2426" y="2957"/>
                    <a:pt x="2505" y="2957"/>
                  </a:cubicBezTo>
                  <a:cubicBezTo>
                    <a:pt x="2775" y="2957"/>
                    <a:pt x="2993" y="2903"/>
                    <a:pt x="3168" y="2800"/>
                  </a:cubicBezTo>
                  <a:cubicBezTo>
                    <a:pt x="3393" y="2656"/>
                    <a:pt x="3568" y="2431"/>
                    <a:pt x="3629" y="2164"/>
                  </a:cubicBezTo>
                  <a:cubicBezTo>
                    <a:pt x="3670" y="2041"/>
                    <a:pt x="3680" y="1918"/>
                    <a:pt x="3670" y="1785"/>
                  </a:cubicBezTo>
                  <a:cubicBezTo>
                    <a:pt x="3660" y="1662"/>
                    <a:pt x="3629" y="1539"/>
                    <a:pt x="3578" y="1416"/>
                  </a:cubicBezTo>
                  <a:cubicBezTo>
                    <a:pt x="3516" y="1293"/>
                    <a:pt x="3434" y="1180"/>
                    <a:pt x="3332" y="1078"/>
                  </a:cubicBezTo>
                  <a:cubicBezTo>
                    <a:pt x="3229" y="965"/>
                    <a:pt x="3096" y="862"/>
                    <a:pt x="2963" y="791"/>
                  </a:cubicBezTo>
                  <a:lnTo>
                    <a:pt x="3086" y="401"/>
                  </a:lnTo>
                  <a:cubicBezTo>
                    <a:pt x="3096" y="360"/>
                    <a:pt x="3086" y="319"/>
                    <a:pt x="3076" y="288"/>
                  </a:cubicBezTo>
                  <a:cubicBezTo>
                    <a:pt x="3055" y="258"/>
                    <a:pt x="3024" y="227"/>
                    <a:pt x="2983" y="217"/>
                  </a:cubicBezTo>
                  <a:lnTo>
                    <a:pt x="2297" y="12"/>
                  </a:lnTo>
                  <a:cubicBezTo>
                    <a:pt x="2285" y="4"/>
                    <a:pt x="2272" y="0"/>
                    <a:pt x="2258" y="0"/>
                  </a:cubicBezTo>
                  <a:close/>
                </a:path>
              </a:pathLst>
            </a:custGeom>
            <a:solidFill>
              <a:srgbClr val="E3860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2" name="Google Shape;462;p40"/>
            <p:cNvSpPr/>
            <p:nvPr/>
          </p:nvSpPr>
          <p:spPr>
            <a:xfrm>
              <a:off x="4601657" y="3443265"/>
              <a:ext cx="256063" cy="341464"/>
            </a:xfrm>
            <a:custGeom>
              <a:avLst/>
              <a:gdLst/>
              <a:ahLst/>
              <a:cxnLst/>
              <a:rect l="l" t="t" r="r" b="b"/>
              <a:pathLst>
                <a:path w="3691" h="4922" extrusionOk="0">
                  <a:moveTo>
                    <a:pt x="2257" y="0"/>
                  </a:moveTo>
                  <a:cubicBezTo>
                    <a:pt x="2234" y="0"/>
                    <a:pt x="2212" y="5"/>
                    <a:pt x="2194" y="17"/>
                  </a:cubicBezTo>
                  <a:cubicBezTo>
                    <a:pt x="2153" y="38"/>
                    <a:pt x="2133" y="69"/>
                    <a:pt x="2122" y="110"/>
                  </a:cubicBezTo>
                  <a:lnTo>
                    <a:pt x="1999" y="489"/>
                  </a:lnTo>
                  <a:cubicBezTo>
                    <a:pt x="1961" y="486"/>
                    <a:pt x="1922" y="485"/>
                    <a:pt x="1883" y="485"/>
                  </a:cubicBezTo>
                  <a:cubicBezTo>
                    <a:pt x="1764" y="485"/>
                    <a:pt x="1643" y="497"/>
                    <a:pt x="1528" y="520"/>
                  </a:cubicBezTo>
                  <a:cubicBezTo>
                    <a:pt x="1384" y="550"/>
                    <a:pt x="1251" y="602"/>
                    <a:pt x="1128" y="663"/>
                  </a:cubicBezTo>
                  <a:cubicBezTo>
                    <a:pt x="1015" y="725"/>
                    <a:pt x="913" y="796"/>
                    <a:pt x="821" y="878"/>
                  </a:cubicBezTo>
                  <a:cubicBezTo>
                    <a:pt x="749" y="950"/>
                    <a:pt x="687" y="1042"/>
                    <a:pt x="657" y="1135"/>
                  </a:cubicBezTo>
                  <a:cubicBezTo>
                    <a:pt x="646" y="1165"/>
                    <a:pt x="646" y="1196"/>
                    <a:pt x="667" y="1227"/>
                  </a:cubicBezTo>
                  <a:cubicBezTo>
                    <a:pt x="677" y="1258"/>
                    <a:pt x="698" y="1278"/>
                    <a:pt x="728" y="1278"/>
                  </a:cubicBezTo>
                  <a:lnTo>
                    <a:pt x="1415" y="1493"/>
                  </a:lnTo>
                  <a:cubicBezTo>
                    <a:pt x="1444" y="1501"/>
                    <a:pt x="1473" y="1508"/>
                    <a:pt x="1502" y="1508"/>
                  </a:cubicBezTo>
                  <a:cubicBezTo>
                    <a:pt x="1514" y="1508"/>
                    <a:pt x="1526" y="1507"/>
                    <a:pt x="1538" y="1504"/>
                  </a:cubicBezTo>
                  <a:cubicBezTo>
                    <a:pt x="1579" y="1504"/>
                    <a:pt x="1620" y="1493"/>
                    <a:pt x="1651" y="1473"/>
                  </a:cubicBezTo>
                  <a:lnTo>
                    <a:pt x="1723" y="1432"/>
                  </a:lnTo>
                  <a:cubicBezTo>
                    <a:pt x="1753" y="1411"/>
                    <a:pt x="1794" y="1401"/>
                    <a:pt x="1835" y="1391"/>
                  </a:cubicBezTo>
                  <a:cubicBezTo>
                    <a:pt x="1897" y="1381"/>
                    <a:pt x="1958" y="1370"/>
                    <a:pt x="2020" y="1370"/>
                  </a:cubicBezTo>
                  <a:cubicBezTo>
                    <a:pt x="2102" y="1370"/>
                    <a:pt x="2174" y="1391"/>
                    <a:pt x="2256" y="1411"/>
                  </a:cubicBezTo>
                  <a:cubicBezTo>
                    <a:pt x="2317" y="1432"/>
                    <a:pt x="2379" y="1452"/>
                    <a:pt x="2440" y="1483"/>
                  </a:cubicBezTo>
                  <a:cubicBezTo>
                    <a:pt x="2492" y="1514"/>
                    <a:pt x="2543" y="1545"/>
                    <a:pt x="2594" y="1576"/>
                  </a:cubicBezTo>
                  <a:cubicBezTo>
                    <a:pt x="2635" y="1606"/>
                    <a:pt x="2666" y="1647"/>
                    <a:pt x="2686" y="1688"/>
                  </a:cubicBezTo>
                  <a:cubicBezTo>
                    <a:pt x="2697" y="1740"/>
                    <a:pt x="2697" y="1791"/>
                    <a:pt x="2686" y="1832"/>
                  </a:cubicBezTo>
                  <a:cubicBezTo>
                    <a:pt x="2666" y="1883"/>
                    <a:pt x="2635" y="1924"/>
                    <a:pt x="2594" y="1955"/>
                  </a:cubicBezTo>
                  <a:cubicBezTo>
                    <a:pt x="2533" y="1986"/>
                    <a:pt x="2461" y="1996"/>
                    <a:pt x="2399" y="1996"/>
                  </a:cubicBezTo>
                  <a:cubicBezTo>
                    <a:pt x="2366" y="1999"/>
                    <a:pt x="2333" y="2000"/>
                    <a:pt x="2300" y="2000"/>
                  </a:cubicBezTo>
                  <a:cubicBezTo>
                    <a:pt x="2220" y="2000"/>
                    <a:pt x="2141" y="1993"/>
                    <a:pt x="2061" y="1986"/>
                  </a:cubicBezTo>
                  <a:cubicBezTo>
                    <a:pt x="1917" y="1975"/>
                    <a:pt x="1743" y="1965"/>
                    <a:pt x="1548" y="1934"/>
                  </a:cubicBezTo>
                  <a:cubicBezTo>
                    <a:pt x="1442" y="1928"/>
                    <a:pt x="1335" y="1922"/>
                    <a:pt x="1229" y="1922"/>
                  </a:cubicBezTo>
                  <a:cubicBezTo>
                    <a:pt x="1151" y="1922"/>
                    <a:pt x="1073" y="1926"/>
                    <a:pt x="995" y="1934"/>
                  </a:cubicBezTo>
                  <a:cubicBezTo>
                    <a:pt x="851" y="1945"/>
                    <a:pt x="708" y="1986"/>
                    <a:pt x="575" y="2047"/>
                  </a:cubicBezTo>
                  <a:cubicBezTo>
                    <a:pt x="451" y="2098"/>
                    <a:pt x="339" y="2191"/>
                    <a:pt x="257" y="2293"/>
                  </a:cubicBezTo>
                  <a:cubicBezTo>
                    <a:pt x="164" y="2416"/>
                    <a:pt x="103" y="2549"/>
                    <a:pt x="62" y="2693"/>
                  </a:cubicBezTo>
                  <a:cubicBezTo>
                    <a:pt x="11" y="2836"/>
                    <a:pt x="0" y="2980"/>
                    <a:pt x="21" y="3123"/>
                  </a:cubicBezTo>
                  <a:cubicBezTo>
                    <a:pt x="41" y="3267"/>
                    <a:pt x="82" y="3400"/>
                    <a:pt x="154" y="3523"/>
                  </a:cubicBezTo>
                  <a:cubicBezTo>
                    <a:pt x="236" y="3646"/>
                    <a:pt x="328" y="3769"/>
                    <a:pt x="451" y="3872"/>
                  </a:cubicBezTo>
                  <a:cubicBezTo>
                    <a:pt x="575" y="3974"/>
                    <a:pt x="718" y="4077"/>
                    <a:pt x="882" y="4149"/>
                  </a:cubicBezTo>
                  <a:lnTo>
                    <a:pt x="759" y="4518"/>
                  </a:lnTo>
                  <a:cubicBezTo>
                    <a:pt x="749" y="4559"/>
                    <a:pt x="749" y="4600"/>
                    <a:pt x="769" y="4630"/>
                  </a:cubicBezTo>
                  <a:cubicBezTo>
                    <a:pt x="790" y="4661"/>
                    <a:pt x="821" y="4692"/>
                    <a:pt x="862" y="4702"/>
                  </a:cubicBezTo>
                  <a:lnTo>
                    <a:pt x="1548" y="4917"/>
                  </a:lnTo>
                  <a:cubicBezTo>
                    <a:pt x="1557" y="4920"/>
                    <a:pt x="1566" y="4921"/>
                    <a:pt x="1575" y="4921"/>
                  </a:cubicBezTo>
                  <a:cubicBezTo>
                    <a:pt x="1601" y="4921"/>
                    <a:pt x="1631" y="4912"/>
                    <a:pt x="1661" y="4897"/>
                  </a:cubicBezTo>
                  <a:cubicBezTo>
                    <a:pt x="1692" y="4887"/>
                    <a:pt x="1723" y="4856"/>
                    <a:pt x="1733" y="4815"/>
                  </a:cubicBezTo>
                  <a:lnTo>
                    <a:pt x="1846" y="4436"/>
                  </a:lnTo>
                  <a:cubicBezTo>
                    <a:pt x="1889" y="4438"/>
                    <a:pt x="1932" y="4440"/>
                    <a:pt x="1975" y="4440"/>
                  </a:cubicBezTo>
                  <a:cubicBezTo>
                    <a:pt x="2102" y="4440"/>
                    <a:pt x="2225" y="4428"/>
                    <a:pt x="2348" y="4405"/>
                  </a:cubicBezTo>
                  <a:cubicBezTo>
                    <a:pt x="2492" y="4384"/>
                    <a:pt x="2635" y="4333"/>
                    <a:pt x="2768" y="4272"/>
                  </a:cubicBezTo>
                  <a:cubicBezTo>
                    <a:pt x="2891" y="4210"/>
                    <a:pt x="2994" y="4138"/>
                    <a:pt x="3086" y="4046"/>
                  </a:cubicBezTo>
                  <a:cubicBezTo>
                    <a:pt x="3168" y="3954"/>
                    <a:pt x="3230" y="3862"/>
                    <a:pt x="3271" y="3749"/>
                  </a:cubicBezTo>
                  <a:cubicBezTo>
                    <a:pt x="3271" y="3718"/>
                    <a:pt x="3271" y="3687"/>
                    <a:pt x="3260" y="3657"/>
                  </a:cubicBezTo>
                  <a:cubicBezTo>
                    <a:pt x="3240" y="3626"/>
                    <a:pt x="3219" y="3605"/>
                    <a:pt x="3189" y="3595"/>
                  </a:cubicBezTo>
                  <a:lnTo>
                    <a:pt x="2502" y="3390"/>
                  </a:lnTo>
                  <a:cubicBezTo>
                    <a:pt x="2471" y="3370"/>
                    <a:pt x="2430" y="3370"/>
                    <a:pt x="2389" y="3370"/>
                  </a:cubicBezTo>
                  <a:cubicBezTo>
                    <a:pt x="2348" y="3380"/>
                    <a:pt x="2317" y="3390"/>
                    <a:pt x="2287" y="3400"/>
                  </a:cubicBezTo>
                  <a:cubicBezTo>
                    <a:pt x="2266" y="3411"/>
                    <a:pt x="2235" y="3431"/>
                    <a:pt x="2204" y="3452"/>
                  </a:cubicBezTo>
                  <a:cubicBezTo>
                    <a:pt x="2153" y="3472"/>
                    <a:pt x="2112" y="3493"/>
                    <a:pt x="2061" y="3513"/>
                  </a:cubicBezTo>
                  <a:cubicBezTo>
                    <a:pt x="1989" y="3534"/>
                    <a:pt x="1928" y="3544"/>
                    <a:pt x="1856" y="3544"/>
                  </a:cubicBezTo>
                  <a:cubicBezTo>
                    <a:pt x="1764" y="3544"/>
                    <a:pt x="1671" y="3523"/>
                    <a:pt x="1579" y="3503"/>
                  </a:cubicBezTo>
                  <a:cubicBezTo>
                    <a:pt x="1425" y="3452"/>
                    <a:pt x="1272" y="3390"/>
                    <a:pt x="1138" y="3298"/>
                  </a:cubicBezTo>
                  <a:cubicBezTo>
                    <a:pt x="1036" y="3246"/>
                    <a:pt x="985" y="3134"/>
                    <a:pt x="1015" y="3021"/>
                  </a:cubicBezTo>
                  <a:cubicBezTo>
                    <a:pt x="1036" y="2970"/>
                    <a:pt x="1077" y="2929"/>
                    <a:pt x="1128" y="2908"/>
                  </a:cubicBezTo>
                  <a:cubicBezTo>
                    <a:pt x="1200" y="2888"/>
                    <a:pt x="1282" y="2877"/>
                    <a:pt x="1364" y="2877"/>
                  </a:cubicBezTo>
                  <a:cubicBezTo>
                    <a:pt x="1487" y="2877"/>
                    <a:pt x="1610" y="2888"/>
                    <a:pt x="1733" y="2898"/>
                  </a:cubicBezTo>
                  <a:cubicBezTo>
                    <a:pt x="1876" y="2918"/>
                    <a:pt x="2061" y="2929"/>
                    <a:pt x="2266" y="2949"/>
                  </a:cubicBezTo>
                  <a:cubicBezTo>
                    <a:pt x="2345" y="2956"/>
                    <a:pt x="2421" y="2959"/>
                    <a:pt x="2493" y="2959"/>
                  </a:cubicBezTo>
                  <a:cubicBezTo>
                    <a:pt x="2769" y="2959"/>
                    <a:pt x="2998" y="2911"/>
                    <a:pt x="3168" y="2806"/>
                  </a:cubicBezTo>
                  <a:cubicBezTo>
                    <a:pt x="3404" y="2662"/>
                    <a:pt x="3568" y="2426"/>
                    <a:pt x="3640" y="2160"/>
                  </a:cubicBezTo>
                  <a:cubicBezTo>
                    <a:pt x="3670" y="2047"/>
                    <a:pt x="3691" y="1914"/>
                    <a:pt x="3681" y="1791"/>
                  </a:cubicBezTo>
                  <a:cubicBezTo>
                    <a:pt x="3670" y="1658"/>
                    <a:pt x="3629" y="1534"/>
                    <a:pt x="3578" y="1422"/>
                  </a:cubicBezTo>
                  <a:cubicBezTo>
                    <a:pt x="3517" y="1288"/>
                    <a:pt x="3435" y="1176"/>
                    <a:pt x="3342" y="1083"/>
                  </a:cubicBezTo>
                  <a:cubicBezTo>
                    <a:pt x="3230" y="960"/>
                    <a:pt x="3107" y="868"/>
                    <a:pt x="2973" y="786"/>
                  </a:cubicBezTo>
                  <a:lnTo>
                    <a:pt x="3086" y="407"/>
                  </a:lnTo>
                  <a:cubicBezTo>
                    <a:pt x="3096" y="366"/>
                    <a:pt x="3096" y="325"/>
                    <a:pt x="3076" y="294"/>
                  </a:cubicBezTo>
                  <a:cubicBezTo>
                    <a:pt x="3055" y="253"/>
                    <a:pt x="3025" y="233"/>
                    <a:pt x="2994" y="222"/>
                  </a:cubicBezTo>
                  <a:lnTo>
                    <a:pt x="2307" y="7"/>
                  </a:lnTo>
                  <a:cubicBezTo>
                    <a:pt x="2290" y="3"/>
                    <a:pt x="2273" y="0"/>
                    <a:pt x="2257" y="0"/>
                  </a:cubicBezTo>
                  <a:close/>
                </a:path>
              </a:pathLst>
            </a:custGeom>
            <a:solidFill>
              <a:srgbClr val="FFD45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3" name="Google Shape;463;p40"/>
            <p:cNvSpPr/>
            <p:nvPr/>
          </p:nvSpPr>
          <p:spPr>
            <a:xfrm>
              <a:off x="5725339" y="3723196"/>
              <a:ext cx="663641" cy="130217"/>
            </a:xfrm>
            <a:custGeom>
              <a:avLst/>
              <a:gdLst/>
              <a:ahLst/>
              <a:cxnLst/>
              <a:rect l="l" t="t" r="r" b="b"/>
              <a:pathLst>
                <a:path w="9566" h="1877" extrusionOk="0">
                  <a:moveTo>
                    <a:pt x="1" y="1"/>
                  </a:moveTo>
                  <a:lnTo>
                    <a:pt x="1" y="1149"/>
                  </a:lnTo>
                  <a:cubicBezTo>
                    <a:pt x="1" y="1549"/>
                    <a:pt x="2143" y="1877"/>
                    <a:pt x="4788" y="1877"/>
                  </a:cubicBezTo>
                  <a:cubicBezTo>
                    <a:pt x="7423" y="1877"/>
                    <a:pt x="9565" y="1549"/>
                    <a:pt x="9565" y="1149"/>
                  </a:cubicBezTo>
                  <a:lnTo>
                    <a:pt x="9565" y="1"/>
                  </a:lnTo>
                  <a:close/>
                </a:path>
              </a:pathLst>
            </a:custGeom>
            <a:solidFill>
              <a:srgbClr val="FD9F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4" name="Google Shape;464;p40"/>
            <p:cNvSpPr/>
            <p:nvPr/>
          </p:nvSpPr>
          <p:spPr>
            <a:xfrm>
              <a:off x="5725339" y="3671303"/>
              <a:ext cx="663641" cy="100316"/>
            </a:xfrm>
            <a:custGeom>
              <a:avLst/>
              <a:gdLst/>
              <a:ahLst/>
              <a:cxnLst/>
              <a:rect l="l" t="t" r="r" b="b"/>
              <a:pathLst>
                <a:path w="9566" h="1446" extrusionOk="0">
                  <a:moveTo>
                    <a:pt x="4788" y="0"/>
                  </a:moveTo>
                  <a:cubicBezTo>
                    <a:pt x="2143" y="0"/>
                    <a:pt x="1" y="318"/>
                    <a:pt x="1" y="718"/>
                  </a:cubicBezTo>
                  <a:cubicBezTo>
                    <a:pt x="1" y="1128"/>
                    <a:pt x="2143" y="1446"/>
                    <a:pt x="4778" y="1446"/>
                  </a:cubicBezTo>
                  <a:cubicBezTo>
                    <a:pt x="7423" y="1446"/>
                    <a:pt x="9565" y="1128"/>
                    <a:pt x="9565" y="718"/>
                  </a:cubicBezTo>
                  <a:cubicBezTo>
                    <a:pt x="9565" y="318"/>
                    <a:pt x="7423" y="0"/>
                    <a:pt x="4788" y="0"/>
                  </a:cubicBezTo>
                  <a:close/>
                </a:path>
              </a:pathLst>
            </a:custGeom>
            <a:solidFill>
              <a:srgbClr val="FAC61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5" name="Google Shape;465;p40"/>
            <p:cNvSpPr/>
            <p:nvPr/>
          </p:nvSpPr>
          <p:spPr>
            <a:xfrm>
              <a:off x="5793605" y="3692671"/>
              <a:ext cx="527805" cy="46967"/>
            </a:xfrm>
            <a:custGeom>
              <a:avLst/>
              <a:gdLst/>
              <a:ahLst/>
              <a:cxnLst/>
              <a:rect l="l" t="t" r="r" b="b"/>
              <a:pathLst>
                <a:path w="7608" h="677" extrusionOk="0">
                  <a:moveTo>
                    <a:pt x="3804" y="0"/>
                  </a:moveTo>
                  <a:cubicBezTo>
                    <a:pt x="1703" y="0"/>
                    <a:pt x="1" y="154"/>
                    <a:pt x="1" y="338"/>
                  </a:cubicBezTo>
                  <a:cubicBezTo>
                    <a:pt x="1" y="523"/>
                    <a:pt x="1703" y="677"/>
                    <a:pt x="3804" y="677"/>
                  </a:cubicBezTo>
                  <a:cubicBezTo>
                    <a:pt x="5896" y="677"/>
                    <a:pt x="7608" y="523"/>
                    <a:pt x="7608" y="338"/>
                  </a:cubicBezTo>
                  <a:cubicBezTo>
                    <a:pt x="7608" y="154"/>
                    <a:pt x="5896" y="0"/>
                    <a:pt x="3804" y="0"/>
                  </a:cubicBezTo>
                  <a:close/>
                </a:path>
              </a:pathLst>
            </a:custGeom>
            <a:solidFill>
              <a:srgbClr val="FD9F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6" name="Google Shape;466;p40"/>
            <p:cNvSpPr/>
            <p:nvPr/>
          </p:nvSpPr>
          <p:spPr>
            <a:xfrm>
              <a:off x="5792911" y="3692671"/>
              <a:ext cx="527805" cy="30594"/>
            </a:xfrm>
            <a:custGeom>
              <a:avLst/>
              <a:gdLst/>
              <a:ahLst/>
              <a:cxnLst/>
              <a:rect l="l" t="t" r="r" b="b"/>
              <a:pathLst>
                <a:path w="7608" h="441" extrusionOk="0">
                  <a:moveTo>
                    <a:pt x="3804" y="0"/>
                  </a:moveTo>
                  <a:cubicBezTo>
                    <a:pt x="1702" y="0"/>
                    <a:pt x="1" y="154"/>
                    <a:pt x="1" y="338"/>
                  </a:cubicBezTo>
                  <a:cubicBezTo>
                    <a:pt x="1" y="369"/>
                    <a:pt x="62" y="410"/>
                    <a:pt x="165" y="441"/>
                  </a:cubicBezTo>
                  <a:cubicBezTo>
                    <a:pt x="636" y="297"/>
                    <a:pt x="2092" y="195"/>
                    <a:pt x="3804" y="195"/>
                  </a:cubicBezTo>
                  <a:cubicBezTo>
                    <a:pt x="5526" y="195"/>
                    <a:pt x="6972" y="297"/>
                    <a:pt x="7443" y="441"/>
                  </a:cubicBezTo>
                  <a:cubicBezTo>
                    <a:pt x="7546" y="410"/>
                    <a:pt x="7607" y="369"/>
                    <a:pt x="7607" y="338"/>
                  </a:cubicBezTo>
                  <a:cubicBezTo>
                    <a:pt x="7607" y="154"/>
                    <a:pt x="5906" y="0"/>
                    <a:pt x="3804" y="0"/>
                  </a:cubicBezTo>
                  <a:close/>
                </a:path>
              </a:pathLst>
            </a:custGeom>
            <a:solidFill>
              <a:srgbClr val="E3860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7" name="Google Shape;467;p40"/>
            <p:cNvSpPr/>
            <p:nvPr/>
          </p:nvSpPr>
          <p:spPr>
            <a:xfrm>
              <a:off x="5676984" y="3632175"/>
              <a:ext cx="663641" cy="130217"/>
            </a:xfrm>
            <a:custGeom>
              <a:avLst/>
              <a:gdLst/>
              <a:ahLst/>
              <a:cxnLst/>
              <a:rect l="l" t="t" r="r" b="b"/>
              <a:pathLst>
                <a:path w="9566" h="1877" extrusionOk="0">
                  <a:moveTo>
                    <a:pt x="1" y="1"/>
                  </a:moveTo>
                  <a:lnTo>
                    <a:pt x="1" y="1159"/>
                  </a:lnTo>
                  <a:cubicBezTo>
                    <a:pt x="1" y="1559"/>
                    <a:pt x="2143" y="1877"/>
                    <a:pt x="4788" y="1877"/>
                  </a:cubicBezTo>
                  <a:cubicBezTo>
                    <a:pt x="7423" y="1877"/>
                    <a:pt x="9565" y="1559"/>
                    <a:pt x="9565" y="1159"/>
                  </a:cubicBezTo>
                  <a:lnTo>
                    <a:pt x="9565" y="1"/>
                  </a:lnTo>
                  <a:close/>
                </a:path>
              </a:pathLst>
            </a:custGeom>
            <a:solidFill>
              <a:srgbClr val="FD9F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8" name="Google Shape;468;p40"/>
            <p:cNvSpPr/>
            <p:nvPr/>
          </p:nvSpPr>
          <p:spPr>
            <a:xfrm>
              <a:off x="5676984" y="3580282"/>
              <a:ext cx="663641" cy="101079"/>
            </a:xfrm>
            <a:custGeom>
              <a:avLst/>
              <a:gdLst/>
              <a:ahLst/>
              <a:cxnLst/>
              <a:rect l="l" t="t" r="r" b="b"/>
              <a:pathLst>
                <a:path w="9566" h="1457" extrusionOk="0">
                  <a:moveTo>
                    <a:pt x="4788" y="0"/>
                  </a:moveTo>
                  <a:cubicBezTo>
                    <a:pt x="2143" y="0"/>
                    <a:pt x="1" y="328"/>
                    <a:pt x="1" y="728"/>
                  </a:cubicBezTo>
                  <a:cubicBezTo>
                    <a:pt x="1" y="1128"/>
                    <a:pt x="2143" y="1456"/>
                    <a:pt x="4788" y="1456"/>
                  </a:cubicBezTo>
                  <a:cubicBezTo>
                    <a:pt x="7423" y="1456"/>
                    <a:pt x="9565" y="1128"/>
                    <a:pt x="9565" y="728"/>
                  </a:cubicBezTo>
                  <a:cubicBezTo>
                    <a:pt x="9565" y="328"/>
                    <a:pt x="7423" y="0"/>
                    <a:pt x="4788" y="0"/>
                  </a:cubicBezTo>
                  <a:close/>
                </a:path>
              </a:pathLst>
            </a:custGeom>
            <a:solidFill>
              <a:srgbClr val="FAC61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9" name="Google Shape;469;p40"/>
            <p:cNvSpPr/>
            <p:nvPr/>
          </p:nvSpPr>
          <p:spPr>
            <a:xfrm>
              <a:off x="5745250" y="3602343"/>
              <a:ext cx="527111" cy="46273"/>
            </a:xfrm>
            <a:custGeom>
              <a:avLst/>
              <a:gdLst/>
              <a:ahLst/>
              <a:cxnLst/>
              <a:rect l="l" t="t" r="r" b="b"/>
              <a:pathLst>
                <a:path w="7598" h="667" extrusionOk="0">
                  <a:moveTo>
                    <a:pt x="3804" y="0"/>
                  </a:moveTo>
                  <a:cubicBezTo>
                    <a:pt x="1703" y="0"/>
                    <a:pt x="1" y="144"/>
                    <a:pt x="1" y="338"/>
                  </a:cubicBezTo>
                  <a:cubicBezTo>
                    <a:pt x="1" y="523"/>
                    <a:pt x="1703" y="666"/>
                    <a:pt x="3804" y="666"/>
                  </a:cubicBezTo>
                  <a:cubicBezTo>
                    <a:pt x="5895" y="666"/>
                    <a:pt x="7597" y="523"/>
                    <a:pt x="7597" y="338"/>
                  </a:cubicBezTo>
                  <a:cubicBezTo>
                    <a:pt x="7597" y="144"/>
                    <a:pt x="5895" y="0"/>
                    <a:pt x="3804" y="0"/>
                  </a:cubicBezTo>
                  <a:close/>
                </a:path>
              </a:pathLst>
            </a:custGeom>
            <a:solidFill>
              <a:srgbClr val="FD9F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0" name="Google Shape;470;p40"/>
            <p:cNvSpPr/>
            <p:nvPr/>
          </p:nvSpPr>
          <p:spPr>
            <a:xfrm>
              <a:off x="5745250" y="3602343"/>
              <a:ext cx="527111" cy="29901"/>
            </a:xfrm>
            <a:custGeom>
              <a:avLst/>
              <a:gdLst/>
              <a:ahLst/>
              <a:cxnLst/>
              <a:rect l="l" t="t" r="r" b="b"/>
              <a:pathLst>
                <a:path w="7598" h="431" extrusionOk="0">
                  <a:moveTo>
                    <a:pt x="3794" y="0"/>
                  </a:moveTo>
                  <a:cubicBezTo>
                    <a:pt x="1703" y="0"/>
                    <a:pt x="1" y="144"/>
                    <a:pt x="1" y="338"/>
                  </a:cubicBezTo>
                  <a:cubicBezTo>
                    <a:pt x="1" y="369"/>
                    <a:pt x="52" y="400"/>
                    <a:pt x="165" y="431"/>
                  </a:cubicBezTo>
                  <a:cubicBezTo>
                    <a:pt x="636" y="297"/>
                    <a:pt x="2082" y="195"/>
                    <a:pt x="3804" y="195"/>
                  </a:cubicBezTo>
                  <a:cubicBezTo>
                    <a:pt x="5516" y="195"/>
                    <a:pt x="6962" y="297"/>
                    <a:pt x="7443" y="431"/>
                  </a:cubicBezTo>
                  <a:cubicBezTo>
                    <a:pt x="7546" y="400"/>
                    <a:pt x="7597" y="369"/>
                    <a:pt x="7597" y="338"/>
                  </a:cubicBezTo>
                  <a:cubicBezTo>
                    <a:pt x="7597" y="144"/>
                    <a:pt x="5895" y="0"/>
                    <a:pt x="3794" y="0"/>
                  </a:cubicBezTo>
                  <a:close/>
                </a:path>
              </a:pathLst>
            </a:custGeom>
            <a:solidFill>
              <a:srgbClr val="E3860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1" name="Google Shape;471;p40"/>
            <p:cNvSpPr/>
            <p:nvPr/>
          </p:nvSpPr>
          <p:spPr>
            <a:xfrm>
              <a:off x="5731028" y="3541154"/>
              <a:ext cx="663641" cy="130217"/>
            </a:xfrm>
            <a:custGeom>
              <a:avLst/>
              <a:gdLst/>
              <a:ahLst/>
              <a:cxnLst/>
              <a:rect l="l" t="t" r="r" b="b"/>
              <a:pathLst>
                <a:path w="9566" h="1877" extrusionOk="0">
                  <a:moveTo>
                    <a:pt x="1" y="0"/>
                  </a:moveTo>
                  <a:lnTo>
                    <a:pt x="1" y="1149"/>
                  </a:lnTo>
                  <a:cubicBezTo>
                    <a:pt x="1" y="1548"/>
                    <a:pt x="2143" y="1876"/>
                    <a:pt x="4778" y="1876"/>
                  </a:cubicBezTo>
                  <a:cubicBezTo>
                    <a:pt x="7423" y="1876"/>
                    <a:pt x="9565" y="1548"/>
                    <a:pt x="9565" y="1149"/>
                  </a:cubicBezTo>
                  <a:lnTo>
                    <a:pt x="9565" y="0"/>
                  </a:lnTo>
                  <a:close/>
                </a:path>
              </a:pathLst>
            </a:custGeom>
            <a:solidFill>
              <a:srgbClr val="FD9F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2" name="Google Shape;472;p40"/>
            <p:cNvSpPr/>
            <p:nvPr/>
          </p:nvSpPr>
          <p:spPr>
            <a:xfrm>
              <a:off x="5731028" y="3489261"/>
              <a:ext cx="663641" cy="101010"/>
            </a:xfrm>
            <a:custGeom>
              <a:avLst/>
              <a:gdLst/>
              <a:ahLst/>
              <a:cxnLst/>
              <a:rect l="l" t="t" r="r" b="b"/>
              <a:pathLst>
                <a:path w="9566" h="1456" extrusionOk="0">
                  <a:moveTo>
                    <a:pt x="4778" y="0"/>
                  </a:moveTo>
                  <a:cubicBezTo>
                    <a:pt x="2143" y="0"/>
                    <a:pt x="1" y="328"/>
                    <a:pt x="1" y="728"/>
                  </a:cubicBezTo>
                  <a:cubicBezTo>
                    <a:pt x="1" y="1128"/>
                    <a:pt x="2143" y="1456"/>
                    <a:pt x="4778" y="1456"/>
                  </a:cubicBezTo>
                  <a:cubicBezTo>
                    <a:pt x="7423" y="1456"/>
                    <a:pt x="9565" y="1128"/>
                    <a:pt x="9565" y="728"/>
                  </a:cubicBezTo>
                  <a:cubicBezTo>
                    <a:pt x="9565" y="328"/>
                    <a:pt x="7423" y="0"/>
                    <a:pt x="4778" y="0"/>
                  </a:cubicBezTo>
                  <a:close/>
                </a:path>
              </a:pathLst>
            </a:custGeom>
            <a:solidFill>
              <a:srgbClr val="FAC61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3" name="Google Shape;473;p40"/>
            <p:cNvSpPr/>
            <p:nvPr/>
          </p:nvSpPr>
          <p:spPr>
            <a:xfrm>
              <a:off x="5798600" y="3510559"/>
              <a:ext cx="527805" cy="47036"/>
            </a:xfrm>
            <a:custGeom>
              <a:avLst/>
              <a:gdLst/>
              <a:ahLst/>
              <a:cxnLst/>
              <a:rect l="l" t="t" r="r" b="b"/>
              <a:pathLst>
                <a:path w="7608" h="678" extrusionOk="0">
                  <a:moveTo>
                    <a:pt x="3814" y="1"/>
                  </a:moveTo>
                  <a:cubicBezTo>
                    <a:pt x="1713" y="1"/>
                    <a:pt x="1" y="154"/>
                    <a:pt x="1" y="339"/>
                  </a:cubicBezTo>
                  <a:cubicBezTo>
                    <a:pt x="1" y="523"/>
                    <a:pt x="1713" y="677"/>
                    <a:pt x="3804" y="677"/>
                  </a:cubicBezTo>
                  <a:cubicBezTo>
                    <a:pt x="5906" y="677"/>
                    <a:pt x="7607" y="523"/>
                    <a:pt x="7607" y="339"/>
                  </a:cubicBezTo>
                  <a:cubicBezTo>
                    <a:pt x="7607" y="154"/>
                    <a:pt x="5926" y="1"/>
                    <a:pt x="3814" y="1"/>
                  </a:cubicBezTo>
                  <a:close/>
                </a:path>
              </a:pathLst>
            </a:custGeom>
            <a:solidFill>
              <a:srgbClr val="FD9F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4" name="Google Shape;474;p40"/>
            <p:cNvSpPr/>
            <p:nvPr/>
          </p:nvSpPr>
          <p:spPr>
            <a:xfrm>
              <a:off x="5798600" y="3510559"/>
              <a:ext cx="527805" cy="30664"/>
            </a:xfrm>
            <a:custGeom>
              <a:avLst/>
              <a:gdLst/>
              <a:ahLst/>
              <a:cxnLst/>
              <a:rect l="l" t="t" r="r" b="b"/>
              <a:pathLst>
                <a:path w="7608" h="442" extrusionOk="0">
                  <a:moveTo>
                    <a:pt x="3804" y="1"/>
                  </a:moveTo>
                  <a:cubicBezTo>
                    <a:pt x="1713" y="1"/>
                    <a:pt x="1" y="154"/>
                    <a:pt x="1" y="339"/>
                  </a:cubicBezTo>
                  <a:cubicBezTo>
                    <a:pt x="1" y="380"/>
                    <a:pt x="62" y="411"/>
                    <a:pt x="165" y="441"/>
                  </a:cubicBezTo>
                  <a:cubicBezTo>
                    <a:pt x="647" y="298"/>
                    <a:pt x="2092" y="195"/>
                    <a:pt x="3804" y="195"/>
                  </a:cubicBezTo>
                  <a:cubicBezTo>
                    <a:pt x="5526" y="195"/>
                    <a:pt x="6972" y="298"/>
                    <a:pt x="7443" y="441"/>
                  </a:cubicBezTo>
                  <a:cubicBezTo>
                    <a:pt x="7556" y="411"/>
                    <a:pt x="7607" y="380"/>
                    <a:pt x="7607" y="339"/>
                  </a:cubicBezTo>
                  <a:cubicBezTo>
                    <a:pt x="7607" y="154"/>
                    <a:pt x="5906" y="1"/>
                    <a:pt x="3804" y="1"/>
                  </a:cubicBezTo>
                  <a:close/>
                </a:path>
              </a:pathLst>
            </a:custGeom>
            <a:solidFill>
              <a:srgbClr val="E3860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5" name="Google Shape;475;p40"/>
            <p:cNvSpPr/>
            <p:nvPr/>
          </p:nvSpPr>
          <p:spPr>
            <a:xfrm>
              <a:off x="6503390" y="1343538"/>
              <a:ext cx="634504" cy="551947"/>
            </a:xfrm>
            <a:custGeom>
              <a:avLst/>
              <a:gdLst/>
              <a:ahLst/>
              <a:cxnLst/>
              <a:rect l="l" t="t" r="r" b="b"/>
              <a:pathLst>
                <a:path w="9146" h="7956" extrusionOk="0">
                  <a:moveTo>
                    <a:pt x="4952" y="1"/>
                  </a:moveTo>
                  <a:lnTo>
                    <a:pt x="636" y="1026"/>
                  </a:lnTo>
                  <a:lnTo>
                    <a:pt x="1" y="2133"/>
                  </a:lnTo>
                  <a:cubicBezTo>
                    <a:pt x="1" y="2133"/>
                    <a:pt x="780" y="2205"/>
                    <a:pt x="1036" y="2543"/>
                  </a:cubicBezTo>
                  <a:cubicBezTo>
                    <a:pt x="1211" y="2758"/>
                    <a:pt x="3661" y="7956"/>
                    <a:pt x="3661" y="7956"/>
                  </a:cubicBezTo>
                  <a:lnTo>
                    <a:pt x="9145" y="6879"/>
                  </a:lnTo>
                  <a:cubicBezTo>
                    <a:pt x="9145" y="6879"/>
                    <a:pt x="7249" y="2502"/>
                    <a:pt x="6388" y="1323"/>
                  </a:cubicBezTo>
                  <a:cubicBezTo>
                    <a:pt x="5526" y="154"/>
                    <a:pt x="4952" y="1"/>
                    <a:pt x="4952"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6" name="Google Shape;476;p40"/>
            <p:cNvSpPr/>
            <p:nvPr/>
          </p:nvSpPr>
          <p:spPr>
            <a:xfrm>
              <a:off x="6858317" y="1509208"/>
              <a:ext cx="120990" cy="119880"/>
            </a:xfrm>
            <a:custGeom>
              <a:avLst/>
              <a:gdLst/>
              <a:ahLst/>
              <a:cxnLst/>
              <a:rect l="l" t="t" r="r" b="b"/>
              <a:pathLst>
                <a:path w="1744" h="1728" extrusionOk="0">
                  <a:moveTo>
                    <a:pt x="747" y="1"/>
                  </a:moveTo>
                  <a:cubicBezTo>
                    <a:pt x="718" y="1"/>
                    <a:pt x="688" y="4"/>
                    <a:pt x="656" y="11"/>
                  </a:cubicBezTo>
                  <a:cubicBezTo>
                    <a:pt x="359" y="73"/>
                    <a:pt x="216" y="647"/>
                    <a:pt x="93" y="954"/>
                  </a:cubicBezTo>
                  <a:cubicBezTo>
                    <a:pt x="62" y="1026"/>
                    <a:pt x="31" y="1108"/>
                    <a:pt x="0" y="1190"/>
                  </a:cubicBezTo>
                  <a:lnTo>
                    <a:pt x="113" y="1498"/>
                  </a:lnTo>
                  <a:cubicBezTo>
                    <a:pt x="205" y="1662"/>
                    <a:pt x="421" y="1713"/>
                    <a:pt x="615" y="1723"/>
                  </a:cubicBezTo>
                  <a:cubicBezTo>
                    <a:pt x="655" y="1726"/>
                    <a:pt x="693" y="1727"/>
                    <a:pt x="732" y="1727"/>
                  </a:cubicBezTo>
                  <a:cubicBezTo>
                    <a:pt x="998" y="1727"/>
                    <a:pt x="1255" y="1667"/>
                    <a:pt x="1497" y="1559"/>
                  </a:cubicBezTo>
                  <a:cubicBezTo>
                    <a:pt x="1548" y="1539"/>
                    <a:pt x="1600" y="1508"/>
                    <a:pt x="1641" y="1477"/>
                  </a:cubicBezTo>
                  <a:cubicBezTo>
                    <a:pt x="1723" y="1365"/>
                    <a:pt x="1743" y="1211"/>
                    <a:pt x="1692" y="1088"/>
                  </a:cubicBezTo>
                  <a:cubicBezTo>
                    <a:pt x="1589" y="801"/>
                    <a:pt x="1425" y="544"/>
                    <a:pt x="1220" y="339"/>
                  </a:cubicBezTo>
                  <a:cubicBezTo>
                    <a:pt x="1094" y="186"/>
                    <a:pt x="960" y="1"/>
                    <a:pt x="747"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7" name="Google Shape;477;p40"/>
            <p:cNvSpPr/>
            <p:nvPr/>
          </p:nvSpPr>
          <p:spPr>
            <a:xfrm>
              <a:off x="6745928" y="3369727"/>
              <a:ext cx="426101" cy="293109"/>
            </a:xfrm>
            <a:custGeom>
              <a:avLst/>
              <a:gdLst/>
              <a:ahLst/>
              <a:cxnLst/>
              <a:rect l="l" t="t" r="r" b="b"/>
              <a:pathLst>
                <a:path w="6142" h="4225" extrusionOk="0">
                  <a:moveTo>
                    <a:pt x="1" y="1"/>
                  </a:moveTo>
                  <a:lnTo>
                    <a:pt x="1" y="4224"/>
                  </a:lnTo>
                  <a:lnTo>
                    <a:pt x="6141" y="4224"/>
                  </a:lnTo>
                  <a:lnTo>
                    <a:pt x="6141"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8" name="Google Shape;478;p40"/>
            <p:cNvSpPr/>
            <p:nvPr/>
          </p:nvSpPr>
          <p:spPr>
            <a:xfrm>
              <a:off x="6745928" y="3369727"/>
              <a:ext cx="426101" cy="120296"/>
            </a:xfrm>
            <a:custGeom>
              <a:avLst/>
              <a:gdLst/>
              <a:ahLst/>
              <a:cxnLst/>
              <a:rect l="l" t="t" r="r" b="b"/>
              <a:pathLst>
                <a:path w="6142" h="1734" extrusionOk="0">
                  <a:moveTo>
                    <a:pt x="1" y="1"/>
                  </a:moveTo>
                  <a:lnTo>
                    <a:pt x="1" y="1118"/>
                  </a:lnTo>
                  <a:lnTo>
                    <a:pt x="6141" y="1733"/>
                  </a:lnTo>
                  <a:lnTo>
                    <a:pt x="6141" y="1"/>
                  </a:lnTo>
                  <a:close/>
                </a:path>
              </a:pathLst>
            </a:custGeom>
            <a:solidFill>
              <a:srgbClr val="8FCAF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9" name="Google Shape;479;p40"/>
            <p:cNvSpPr/>
            <p:nvPr/>
          </p:nvSpPr>
          <p:spPr>
            <a:xfrm>
              <a:off x="6462874" y="3658468"/>
              <a:ext cx="978673" cy="98929"/>
            </a:xfrm>
            <a:custGeom>
              <a:avLst/>
              <a:gdLst/>
              <a:ahLst/>
              <a:cxnLst/>
              <a:rect l="l" t="t" r="r" b="b"/>
              <a:pathLst>
                <a:path w="14107" h="1426" extrusionOk="0">
                  <a:moveTo>
                    <a:pt x="913" y="1"/>
                  </a:moveTo>
                  <a:cubicBezTo>
                    <a:pt x="1" y="42"/>
                    <a:pt x="1" y="1385"/>
                    <a:pt x="913" y="1426"/>
                  </a:cubicBezTo>
                  <a:lnTo>
                    <a:pt x="13389" y="1426"/>
                  </a:lnTo>
                  <a:cubicBezTo>
                    <a:pt x="13779" y="1426"/>
                    <a:pt x="14107" y="1108"/>
                    <a:pt x="14107" y="719"/>
                  </a:cubicBezTo>
                  <a:cubicBezTo>
                    <a:pt x="14107" y="319"/>
                    <a:pt x="13779" y="1"/>
                    <a:pt x="13389"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0" name="Google Shape;480;p40"/>
            <p:cNvSpPr/>
            <p:nvPr/>
          </p:nvSpPr>
          <p:spPr>
            <a:xfrm>
              <a:off x="5573891" y="1566859"/>
              <a:ext cx="2770907" cy="1865563"/>
            </a:xfrm>
            <a:custGeom>
              <a:avLst/>
              <a:gdLst/>
              <a:ahLst/>
              <a:cxnLst/>
              <a:rect l="l" t="t" r="r" b="b"/>
              <a:pathLst>
                <a:path w="39941" h="26891" extrusionOk="0">
                  <a:moveTo>
                    <a:pt x="749" y="0"/>
                  </a:moveTo>
                  <a:cubicBezTo>
                    <a:pt x="328" y="0"/>
                    <a:pt x="0" y="339"/>
                    <a:pt x="0" y="749"/>
                  </a:cubicBezTo>
                  <a:lnTo>
                    <a:pt x="0" y="26142"/>
                  </a:lnTo>
                  <a:cubicBezTo>
                    <a:pt x="0" y="26562"/>
                    <a:pt x="328" y="26890"/>
                    <a:pt x="749" y="26890"/>
                  </a:cubicBezTo>
                  <a:lnTo>
                    <a:pt x="39192" y="26890"/>
                  </a:lnTo>
                  <a:cubicBezTo>
                    <a:pt x="39602" y="26890"/>
                    <a:pt x="39940" y="26562"/>
                    <a:pt x="39940" y="26142"/>
                  </a:cubicBezTo>
                  <a:lnTo>
                    <a:pt x="39940" y="749"/>
                  </a:lnTo>
                  <a:cubicBezTo>
                    <a:pt x="39940" y="339"/>
                    <a:pt x="39602" y="0"/>
                    <a:pt x="39192"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1" name="Google Shape;481;p40"/>
            <p:cNvSpPr/>
            <p:nvPr/>
          </p:nvSpPr>
          <p:spPr>
            <a:xfrm>
              <a:off x="5616557" y="1618752"/>
              <a:ext cx="2684813" cy="1602424"/>
            </a:xfrm>
            <a:custGeom>
              <a:avLst/>
              <a:gdLst/>
              <a:ahLst/>
              <a:cxnLst/>
              <a:rect l="l" t="t" r="r" b="b"/>
              <a:pathLst>
                <a:path w="38700" h="23098" extrusionOk="0">
                  <a:moveTo>
                    <a:pt x="0" y="1"/>
                  </a:moveTo>
                  <a:lnTo>
                    <a:pt x="0" y="23097"/>
                  </a:lnTo>
                  <a:lnTo>
                    <a:pt x="38700" y="23097"/>
                  </a:lnTo>
                  <a:lnTo>
                    <a:pt x="38700" y="1"/>
                  </a:lnTo>
                  <a:close/>
                </a:path>
              </a:pathLst>
            </a:custGeom>
            <a:solidFill>
              <a:srgbClr val="E1EDF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2" name="Google Shape;482;p40"/>
            <p:cNvSpPr/>
            <p:nvPr/>
          </p:nvSpPr>
          <p:spPr>
            <a:xfrm>
              <a:off x="5964339" y="1708385"/>
              <a:ext cx="2160684" cy="1462286"/>
            </a:xfrm>
            <a:custGeom>
              <a:avLst/>
              <a:gdLst/>
              <a:ahLst/>
              <a:cxnLst/>
              <a:rect l="l" t="t" r="r" b="b"/>
              <a:pathLst>
                <a:path w="31145" h="21078" extrusionOk="0">
                  <a:moveTo>
                    <a:pt x="523" y="0"/>
                  </a:moveTo>
                  <a:cubicBezTo>
                    <a:pt x="226" y="0"/>
                    <a:pt x="0" y="226"/>
                    <a:pt x="0" y="523"/>
                  </a:cubicBezTo>
                  <a:lnTo>
                    <a:pt x="0" y="20555"/>
                  </a:lnTo>
                  <a:cubicBezTo>
                    <a:pt x="0" y="20842"/>
                    <a:pt x="226" y="21077"/>
                    <a:pt x="523" y="21077"/>
                  </a:cubicBezTo>
                  <a:lnTo>
                    <a:pt x="30621" y="21077"/>
                  </a:lnTo>
                  <a:cubicBezTo>
                    <a:pt x="30909" y="21077"/>
                    <a:pt x="31144" y="20842"/>
                    <a:pt x="31144" y="20555"/>
                  </a:cubicBezTo>
                  <a:lnTo>
                    <a:pt x="31144" y="523"/>
                  </a:lnTo>
                  <a:cubicBezTo>
                    <a:pt x="31144" y="226"/>
                    <a:pt x="30909" y="0"/>
                    <a:pt x="30621"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3" name="Google Shape;483;p40"/>
            <p:cNvSpPr/>
            <p:nvPr/>
          </p:nvSpPr>
          <p:spPr>
            <a:xfrm>
              <a:off x="5964339" y="1703390"/>
              <a:ext cx="2160684" cy="106074"/>
            </a:xfrm>
            <a:custGeom>
              <a:avLst/>
              <a:gdLst/>
              <a:ahLst/>
              <a:cxnLst/>
              <a:rect l="l" t="t" r="r" b="b"/>
              <a:pathLst>
                <a:path w="31145" h="1529" extrusionOk="0">
                  <a:moveTo>
                    <a:pt x="30396" y="1"/>
                  </a:moveTo>
                  <a:lnTo>
                    <a:pt x="749" y="62"/>
                  </a:lnTo>
                  <a:cubicBezTo>
                    <a:pt x="328" y="62"/>
                    <a:pt x="0" y="401"/>
                    <a:pt x="0" y="821"/>
                  </a:cubicBezTo>
                  <a:lnTo>
                    <a:pt x="0" y="1528"/>
                  </a:lnTo>
                  <a:lnTo>
                    <a:pt x="31144" y="1467"/>
                  </a:lnTo>
                  <a:lnTo>
                    <a:pt x="31144" y="749"/>
                  </a:lnTo>
                  <a:cubicBezTo>
                    <a:pt x="31144" y="339"/>
                    <a:pt x="30806" y="1"/>
                    <a:pt x="30396"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4" name="Google Shape;484;p40"/>
            <p:cNvSpPr/>
            <p:nvPr/>
          </p:nvSpPr>
          <p:spPr>
            <a:xfrm>
              <a:off x="6041832" y="1751745"/>
              <a:ext cx="42041" cy="35381"/>
            </a:xfrm>
            <a:custGeom>
              <a:avLst/>
              <a:gdLst/>
              <a:ahLst/>
              <a:cxnLst/>
              <a:rect l="l" t="t" r="r" b="b"/>
              <a:pathLst>
                <a:path w="606" h="510" extrusionOk="0">
                  <a:moveTo>
                    <a:pt x="349" y="1"/>
                  </a:moveTo>
                  <a:cubicBezTo>
                    <a:pt x="124" y="1"/>
                    <a:pt x="1" y="278"/>
                    <a:pt x="165" y="431"/>
                  </a:cubicBezTo>
                  <a:cubicBezTo>
                    <a:pt x="219" y="485"/>
                    <a:pt x="285" y="509"/>
                    <a:pt x="349" y="509"/>
                  </a:cubicBezTo>
                  <a:cubicBezTo>
                    <a:pt x="481" y="509"/>
                    <a:pt x="606" y="409"/>
                    <a:pt x="606" y="257"/>
                  </a:cubicBezTo>
                  <a:cubicBezTo>
                    <a:pt x="606" y="114"/>
                    <a:pt x="493" y="1"/>
                    <a:pt x="349"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5" name="Google Shape;485;p40"/>
            <p:cNvSpPr/>
            <p:nvPr/>
          </p:nvSpPr>
          <p:spPr>
            <a:xfrm>
              <a:off x="6115787" y="1751745"/>
              <a:ext cx="42041" cy="35381"/>
            </a:xfrm>
            <a:custGeom>
              <a:avLst/>
              <a:gdLst/>
              <a:ahLst/>
              <a:cxnLst/>
              <a:rect l="l" t="t" r="r" b="b"/>
              <a:pathLst>
                <a:path w="606" h="510" extrusionOk="0">
                  <a:moveTo>
                    <a:pt x="349" y="1"/>
                  </a:moveTo>
                  <a:cubicBezTo>
                    <a:pt x="124" y="1"/>
                    <a:pt x="1" y="278"/>
                    <a:pt x="165" y="431"/>
                  </a:cubicBezTo>
                  <a:cubicBezTo>
                    <a:pt x="219" y="485"/>
                    <a:pt x="285" y="509"/>
                    <a:pt x="349" y="509"/>
                  </a:cubicBezTo>
                  <a:cubicBezTo>
                    <a:pt x="481" y="509"/>
                    <a:pt x="606" y="409"/>
                    <a:pt x="606" y="257"/>
                  </a:cubicBezTo>
                  <a:cubicBezTo>
                    <a:pt x="606" y="114"/>
                    <a:pt x="493" y="1"/>
                    <a:pt x="349"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6" name="Google Shape;486;p40"/>
            <p:cNvSpPr/>
            <p:nvPr/>
          </p:nvSpPr>
          <p:spPr>
            <a:xfrm>
              <a:off x="6190504" y="1751051"/>
              <a:ext cx="42041" cy="36006"/>
            </a:xfrm>
            <a:custGeom>
              <a:avLst/>
              <a:gdLst/>
              <a:ahLst/>
              <a:cxnLst/>
              <a:rect l="l" t="t" r="r" b="b"/>
              <a:pathLst>
                <a:path w="606" h="519" extrusionOk="0">
                  <a:moveTo>
                    <a:pt x="349" y="1"/>
                  </a:moveTo>
                  <a:cubicBezTo>
                    <a:pt x="113" y="1"/>
                    <a:pt x="0" y="277"/>
                    <a:pt x="164" y="441"/>
                  </a:cubicBezTo>
                  <a:cubicBezTo>
                    <a:pt x="218" y="495"/>
                    <a:pt x="283" y="519"/>
                    <a:pt x="347" y="519"/>
                  </a:cubicBezTo>
                  <a:cubicBezTo>
                    <a:pt x="479" y="519"/>
                    <a:pt x="605" y="416"/>
                    <a:pt x="605" y="257"/>
                  </a:cubicBezTo>
                  <a:cubicBezTo>
                    <a:pt x="605" y="124"/>
                    <a:pt x="482" y="1"/>
                    <a:pt x="349"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7" name="Google Shape;487;p40"/>
            <p:cNvSpPr/>
            <p:nvPr/>
          </p:nvSpPr>
          <p:spPr>
            <a:xfrm>
              <a:off x="5792217" y="1684936"/>
              <a:ext cx="2160684" cy="1462980"/>
            </a:xfrm>
            <a:custGeom>
              <a:avLst/>
              <a:gdLst/>
              <a:ahLst/>
              <a:cxnLst/>
              <a:rect l="l" t="t" r="r" b="b"/>
              <a:pathLst>
                <a:path w="31145" h="21088" extrusionOk="0">
                  <a:moveTo>
                    <a:pt x="523" y="0"/>
                  </a:moveTo>
                  <a:cubicBezTo>
                    <a:pt x="226" y="0"/>
                    <a:pt x="0" y="236"/>
                    <a:pt x="0" y="523"/>
                  </a:cubicBezTo>
                  <a:lnTo>
                    <a:pt x="0" y="20565"/>
                  </a:lnTo>
                  <a:cubicBezTo>
                    <a:pt x="0" y="20852"/>
                    <a:pt x="226" y="21087"/>
                    <a:pt x="523" y="21087"/>
                  </a:cubicBezTo>
                  <a:lnTo>
                    <a:pt x="30622" y="21087"/>
                  </a:lnTo>
                  <a:cubicBezTo>
                    <a:pt x="30909" y="21087"/>
                    <a:pt x="31144" y="20852"/>
                    <a:pt x="31144" y="20565"/>
                  </a:cubicBezTo>
                  <a:lnTo>
                    <a:pt x="31144" y="523"/>
                  </a:lnTo>
                  <a:cubicBezTo>
                    <a:pt x="31144" y="236"/>
                    <a:pt x="30909" y="0"/>
                    <a:pt x="30622"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8" name="Google Shape;488;p40"/>
            <p:cNvSpPr/>
            <p:nvPr/>
          </p:nvSpPr>
          <p:spPr>
            <a:xfrm>
              <a:off x="5746013" y="1653648"/>
              <a:ext cx="2161378" cy="1462286"/>
            </a:xfrm>
            <a:custGeom>
              <a:avLst/>
              <a:gdLst/>
              <a:ahLst/>
              <a:cxnLst/>
              <a:rect l="l" t="t" r="r" b="b"/>
              <a:pathLst>
                <a:path w="31155" h="21078" extrusionOk="0">
                  <a:moveTo>
                    <a:pt x="533" y="0"/>
                  </a:moveTo>
                  <a:cubicBezTo>
                    <a:pt x="236" y="0"/>
                    <a:pt x="0" y="236"/>
                    <a:pt x="0" y="523"/>
                  </a:cubicBezTo>
                  <a:lnTo>
                    <a:pt x="0" y="20554"/>
                  </a:lnTo>
                  <a:cubicBezTo>
                    <a:pt x="0" y="20852"/>
                    <a:pt x="236" y="21077"/>
                    <a:pt x="533" y="21077"/>
                  </a:cubicBezTo>
                  <a:lnTo>
                    <a:pt x="30632" y="21077"/>
                  </a:lnTo>
                  <a:cubicBezTo>
                    <a:pt x="30919" y="21077"/>
                    <a:pt x="31154" y="20852"/>
                    <a:pt x="31154" y="20554"/>
                  </a:cubicBezTo>
                  <a:lnTo>
                    <a:pt x="31154" y="523"/>
                  </a:lnTo>
                  <a:cubicBezTo>
                    <a:pt x="31154" y="236"/>
                    <a:pt x="30919" y="0"/>
                    <a:pt x="30632"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9" name="Google Shape;489;p40"/>
            <p:cNvSpPr/>
            <p:nvPr/>
          </p:nvSpPr>
          <p:spPr>
            <a:xfrm>
              <a:off x="5746013" y="1649347"/>
              <a:ext cx="2161378" cy="106074"/>
            </a:xfrm>
            <a:custGeom>
              <a:avLst/>
              <a:gdLst/>
              <a:ahLst/>
              <a:cxnLst/>
              <a:rect l="l" t="t" r="r" b="b"/>
              <a:pathLst>
                <a:path w="31155" h="1529" extrusionOk="0">
                  <a:moveTo>
                    <a:pt x="30406" y="1"/>
                  </a:moveTo>
                  <a:lnTo>
                    <a:pt x="759" y="62"/>
                  </a:lnTo>
                  <a:cubicBezTo>
                    <a:pt x="338" y="62"/>
                    <a:pt x="0" y="400"/>
                    <a:pt x="10" y="810"/>
                  </a:cubicBezTo>
                  <a:lnTo>
                    <a:pt x="10" y="1528"/>
                  </a:lnTo>
                  <a:lnTo>
                    <a:pt x="31154" y="1456"/>
                  </a:lnTo>
                  <a:lnTo>
                    <a:pt x="31154" y="749"/>
                  </a:lnTo>
                  <a:cubicBezTo>
                    <a:pt x="31154" y="339"/>
                    <a:pt x="30816" y="1"/>
                    <a:pt x="30406"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0" name="Google Shape;490;p40"/>
            <p:cNvSpPr/>
            <p:nvPr/>
          </p:nvSpPr>
          <p:spPr>
            <a:xfrm>
              <a:off x="5824200" y="1697008"/>
              <a:ext cx="42041" cy="35589"/>
            </a:xfrm>
            <a:custGeom>
              <a:avLst/>
              <a:gdLst/>
              <a:ahLst/>
              <a:cxnLst/>
              <a:rect l="l" t="t" r="r" b="b"/>
              <a:pathLst>
                <a:path w="606" h="513" extrusionOk="0">
                  <a:moveTo>
                    <a:pt x="349" y="0"/>
                  </a:moveTo>
                  <a:cubicBezTo>
                    <a:pt x="114" y="0"/>
                    <a:pt x="1" y="277"/>
                    <a:pt x="165" y="441"/>
                  </a:cubicBezTo>
                  <a:cubicBezTo>
                    <a:pt x="217" y="490"/>
                    <a:pt x="280" y="512"/>
                    <a:pt x="343" y="512"/>
                  </a:cubicBezTo>
                  <a:cubicBezTo>
                    <a:pt x="477" y="512"/>
                    <a:pt x="606" y="411"/>
                    <a:pt x="606" y="257"/>
                  </a:cubicBezTo>
                  <a:cubicBezTo>
                    <a:pt x="606" y="113"/>
                    <a:pt x="483" y="0"/>
                    <a:pt x="349"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1" name="Google Shape;491;p40"/>
            <p:cNvSpPr/>
            <p:nvPr/>
          </p:nvSpPr>
          <p:spPr>
            <a:xfrm>
              <a:off x="5902802" y="1699297"/>
              <a:ext cx="39197" cy="31011"/>
            </a:xfrm>
            <a:custGeom>
              <a:avLst/>
              <a:gdLst/>
              <a:ahLst/>
              <a:cxnLst/>
              <a:rect l="l" t="t" r="r" b="b"/>
              <a:pathLst>
                <a:path w="565" h="447" extrusionOk="0">
                  <a:moveTo>
                    <a:pt x="282" y="1"/>
                  </a:moveTo>
                  <a:cubicBezTo>
                    <a:pt x="141" y="1"/>
                    <a:pt x="1" y="75"/>
                    <a:pt x="26" y="224"/>
                  </a:cubicBezTo>
                  <a:cubicBezTo>
                    <a:pt x="1" y="372"/>
                    <a:pt x="141" y="447"/>
                    <a:pt x="282" y="447"/>
                  </a:cubicBezTo>
                  <a:cubicBezTo>
                    <a:pt x="423" y="447"/>
                    <a:pt x="564" y="372"/>
                    <a:pt x="539" y="224"/>
                  </a:cubicBezTo>
                  <a:cubicBezTo>
                    <a:pt x="564" y="75"/>
                    <a:pt x="423" y="1"/>
                    <a:pt x="282"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2" name="Google Shape;492;p40"/>
            <p:cNvSpPr/>
            <p:nvPr/>
          </p:nvSpPr>
          <p:spPr>
            <a:xfrm>
              <a:off x="5972178" y="1697008"/>
              <a:ext cx="41972" cy="35589"/>
            </a:xfrm>
            <a:custGeom>
              <a:avLst/>
              <a:gdLst/>
              <a:ahLst/>
              <a:cxnLst/>
              <a:rect l="l" t="t" r="r" b="b"/>
              <a:pathLst>
                <a:path w="605" h="513" extrusionOk="0">
                  <a:moveTo>
                    <a:pt x="349" y="0"/>
                  </a:moveTo>
                  <a:cubicBezTo>
                    <a:pt x="113" y="0"/>
                    <a:pt x="0" y="277"/>
                    <a:pt x="164" y="441"/>
                  </a:cubicBezTo>
                  <a:cubicBezTo>
                    <a:pt x="216" y="490"/>
                    <a:pt x="280" y="512"/>
                    <a:pt x="342" y="512"/>
                  </a:cubicBezTo>
                  <a:cubicBezTo>
                    <a:pt x="476" y="512"/>
                    <a:pt x="605" y="411"/>
                    <a:pt x="605" y="257"/>
                  </a:cubicBezTo>
                  <a:cubicBezTo>
                    <a:pt x="605" y="113"/>
                    <a:pt x="482" y="0"/>
                    <a:pt x="349"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3" name="Google Shape;493;p40"/>
            <p:cNvSpPr/>
            <p:nvPr/>
          </p:nvSpPr>
          <p:spPr>
            <a:xfrm>
              <a:off x="5896767" y="1881894"/>
              <a:ext cx="1913917" cy="1172160"/>
            </a:xfrm>
            <a:custGeom>
              <a:avLst/>
              <a:gdLst/>
              <a:ahLst/>
              <a:cxnLst/>
              <a:rect l="l" t="t" r="r" b="b"/>
              <a:pathLst>
                <a:path w="27588" h="16896" extrusionOk="0">
                  <a:moveTo>
                    <a:pt x="421" y="1"/>
                  </a:moveTo>
                  <a:cubicBezTo>
                    <a:pt x="185" y="1"/>
                    <a:pt x="0" y="196"/>
                    <a:pt x="0" y="431"/>
                  </a:cubicBezTo>
                  <a:lnTo>
                    <a:pt x="0" y="16475"/>
                  </a:lnTo>
                  <a:cubicBezTo>
                    <a:pt x="0" y="16711"/>
                    <a:pt x="185" y="16895"/>
                    <a:pt x="421" y="16895"/>
                  </a:cubicBezTo>
                  <a:lnTo>
                    <a:pt x="27167" y="16895"/>
                  </a:lnTo>
                  <a:cubicBezTo>
                    <a:pt x="27392" y="16895"/>
                    <a:pt x="27587" y="16711"/>
                    <a:pt x="27587" y="16475"/>
                  </a:cubicBezTo>
                  <a:lnTo>
                    <a:pt x="27587" y="431"/>
                  </a:lnTo>
                  <a:cubicBezTo>
                    <a:pt x="27587" y="196"/>
                    <a:pt x="27392" y="1"/>
                    <a:pt x="27167"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4" name="Google Shape;494;p40"/>
            <p:cNvSpPr/>
            <p:nvPr/>
          </p:nvSpPr>
          <p:spPr>
            <a:xfrm>
              <a:off x="5840572" y="1807246"/>
              <a:ext cx="1913918" cy="1171397"/>
            </a:xfrm>
            <a:custGeom>
              <a:avLst/>
              <a:gdLst/>
              <a:ahLst/>
              <a:cxnLst/>
              <a:rect l="l" t="t" r="r" b="b"/>
              <a:pathLst>
                <a:path w="27588" h="16885" extrusionOk="0">
                  <a:moveTo>
                    <a:pt x="421" y="0"/>
                  </a:moveTo>
                  <a:cubicBezTo>
                    <a:pt x="185" y="0"/>
                    <a:pt x="1" y="185"/>
                    <a:pt x="1" y="421"/>
                  </a:cubicBezTo>
                  <a:lnTo>
                    <a:pt x="1" y="16464"/>
                  </a:lnTo>
                  <a:cubicBezTo>
                    <a:pt x="1" y="16700"/>
                    <a:pt x="185" y="16885"/>
                    <a:pt x="421" y="16885"/>
                  </a:cubicBezTo>
                  <a:lnTo>
                    <a:pt x="27167" y="16885"/>
                  </a:lnTo>
                  <a:cubicBezTo>
                    <a:pt x="27392" y="16885"/>
                    <a:pt x="27587" y="16700"/>
                    <a:pt x="27587" y="16464"/>
                  </a:cubicBezTo>
                  <a:lnTo>
                    <a:pt x="27587" y="421"/>
                  </a:lnTo>
                  <a:cubicBezTo>
                    <a:pt x="27587" y="185"/>
                    <a:pt x="27392" y="0"/>
                    <a:pt x="27167" y="0"/>
                  </a:cubicBezTo>
                  <a:close/>
                </a:path>
              </a:pathLst>
            </a:custGeom>
            <a:solidFill>
              <a:srgbClr val="E2F0F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5" name="Google Shape;495;p40"/>
            <p:cNvSpPr/>
            <p:nvPr/>
          </p:nvSpPr>
          <p:spPr>
            <a:xfrm>
              <a:off x="5962188" y="2226137"/>
              <a:ext cx="1696982" cy="666486"/>
            </a:xfrm>
            <a:custGeom>
              <a:avLst/>
              <a:gdLst/>
              <a:ahLst/>
              <a:cxnLst/>
              <a:rect l="l" t="t" r="r" b="b"/>
              <a:pathLst>
                <a:path w="24461" h="9607" extrusionOk="0">
                  <a:moveTo>
                    <a:pt x="20975" y="1"/>
                  </a:moveTo>
                  <a:cubicBezTo>
                    <a:pt x="19448" y="1"/>
                    <a:pt x="17582" y="5916"/>
                    <a:pt x="16024" y="5916"/>
                  </a:cubicBezTo>
                  <a:cubicBezTo>
                    <a:pt x="14455" y="5916"/>
                    <a:pt x="14086" y="513"/>
                    <a:pt x="12118" y="513"/>
                  </a:cubicBezTo>
                  <a:cubicBezTo>
                    <a:pt x="10149" y="513"/>
                    <a:pt x="7453" y="7833"/>
                    <a:pt x="4583" y="7833"/>
                  </a:cubicBezTo>
                  <a:cubicBezTo>
                    <a:pt x="1713" y="7833"/>
                    <a:pt x="810" y="2574"/>
                    <a:pt x="1" y="2574"/>
                  </a:cubicBezTo>
                  <a:lnTo>
                    <a:pt x="1" y="9606"/>
                  </a:lnTo>
                  <a:lnTo>
                    <a:pt x="24461" y="9606"/>
                  </a:lnTo>
                  <a:lnTo>
                    <a:pt x="24461" y="4357"/>
                  </a:lnTo>
                  <a:cubicBezTo>
                    <a:pt x="24461" y="4357"/>
                    <a:pt x="22492" y="1"/>
                    <a:pt x="20975" y="1"/>
                  </a:cubicBezTo>
                  <a:close/>
                </a:path>
              </a:pathLst>
            </a:custGeom>
            <a:solidFill>
              <a:srgbClr val="B1DAF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6" name="Google Shape;496;p40"/>
            <p:cNvSpPr/>
            <p:nvPr/>
          </p:nvSpPr>
          <p:spPr>
            <a:xfrm>
              <a:off x="7334791" y="1913183"/>
              <a:ext cx="246906" cy="18592"/>
            </a:xfrm>
            <a:custGeom>
              <a:avLst/>
              <a:gdLst/>
              <a:ahLst/>
              <a:cxnLst/>
              <a:rect l="l" t="t" r="r" b="b"/>
              <a:pathLst>
                <a:path w="3559" h="268" extrusionOk="0">
                  <a:moveTo>
                    <a:pt x="1" y="1"/>
                  </a:moveTo>
                  <a:lnTo>
                    <a:pt x="1" y="267"/>
                  </a:lnTo>
                  <a:lnTo>
                    <a:pt x="3558" y="267"/>
                  </a:lnTo>
                  <a:lnTo>
                    <a:pt x="3558" y="1"/>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7" name="Google Shape;497;p40"/>
            <p:cNvSpPr/>
            <p:nvPr/>
          </p:nvSpPr>
          <p:spPr>
            <a:xfrm>
              <a:off x="7334791" y="1946622"/>
              <a:ext cx="246906" cy="18592"/>
            </a:xfrm>
            <a:custGeom>
              <a:avLst/>
              <a:gdLst/>
              <a:ahLst/>
              <a:cxnLst/>
              <a:rect l="l" t="t" r="r" b="b"/>
              <a:pathLst>
                <a:path w="3559" h="268" extrusionOk="0">
                  <a:moveTo>
                    <a:pt x="1" y="1"/>
                  </a:moveTo>
                  <a:lnTo>
                    <a:pt x="1" y="267"/>
                  </a:lnTo>
                  <a:lnTo>
                    <a:pt x="3558" y="267"/>
                  </a:lnTo>
                  <a:lnTo>
                    <a:pt x="3558" y="1"/>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8" name="Google Shape;498;p40"/>
            <p:cNvSpPr/>
            <p:nvPr/>
          </p:nvSpPr>
          <p:spPr>
            <a:xfrm>
              <a:off x="7334791" y="1980061"/>
              <a:ext cx="246906" cy="18592"/>
            </a:xfrm>
            <a:custGeom>
              <a:avLst/>
              <a:gdLst/>
              <a:ahLst/>
              <a:cxnLst/>
              <a:rect l="l" t="t" r="r" b="b"/>
              <a:pathLst>
                <a:path w="3559" h="268" extrusionOk="0">
                  <a:moveTo>
                    <a:pt x="1" y="1"/>
                  </a:moveTo>
                  <a:lnTo>
                    <a:pt x="1" y="267"/>
                  </a:lnTo>
                  <a:lnTo>
                    <a:pt x="3558" y="267"/>
                  </a:lnTo>
                  <a:lnTo>
                    <a:pt x="3558" y="1"/>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9" name="Google Shape;499;p40"/>
            <p:cNvSpPr/>
            <p:nvPr/>
          </p:nvSpPr>
          <p:spPr>
            <a:xfrm>
              <a:off x="7175504" y="1913183"/>
              <a:ext cx="111763" cy="18592"/>
            </a:xfrm>
            <a:custGeom>
              <a:avLst/>
              <a:gdLst/>
              <a:ahLst/>
              <a:cxnLst/>
              <a:rect l="l" t="t" r="r" b="b"/>
              <a:pathLst>
                <a:path w="1611" h="268" extrusionOk="0">
                  <a:moveTo>
                    <a:pt x="1" y="1"/>
                  </a:moveTo>
                  <a:lnTo>
                    <a:pt x="1" y="267"/>
                  </a:lnTo>
                  <a:lnTo>
                    <a:pt x="1610" y="267"/>
                  </a:lnTo>
                  <a:lnTo>
                    <a:pt x="1610" y="1"/>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0" name="Google Shape;500;p40"/>
            <p:cNvSpPr/>
            <p:nvPr/>
          </p:nvSpPr>
          <p:spPr>
            <a:xfrm>
              <a:off x="7175504" y="1946622"/>
              <a:ext cx="111763" cy="18592"/>
            </a:xfrm>
            <a:custGeom>
              <a:avLst/>
              <a:gdLst/>
              <a:ahLst/>
              <a:cxnLst/>
              <a:rect l="l" t="t" r="r" b="b"/>
              <a:pathLst>
                <a:path w="1611" h="268" extrusionOk="0">
                  <a:moveTo>
                    <a:pt x="1" y="1"/>
                  </a:moveTo>
                  <a:lnTo>
                    <a:pt x="1" y="267"/>
                  </a:lnTo>
                  <a:lnTo>
                    <a:pt x="1610" y="267"/>
                  </a:lnTo>
                  <a:lnTo>
                    <a:pt x="1610" y="1"/>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1" name="Google Shape;501;p40"/>
            <p:cNvSpPr/>
            <p:nvPr/>
          </p:nvSpPr>
          <p:spPr>
            <a:xfrm>
              <a:off x="7175504" y="1980061"/>
              <a:ext cx="111763" cy="18592"/>
            </a:xfrm>
            <a:custGeom>
              <a:avLst/>
              <a:gdLst/>
              <a:ahLst/>
              <a:cxnLst/>
              <a:rect l="l" t="t" r="r" b="b"/>
              <a:pathLst>
                <a:path w="1611" h="268" extrusionOk="0">
                  <a:moveTo>
                    <a:pt x="1" y="1"/>
                  </a:moveTo>
                  <a:lnTo>
                    <a:pt x="1" y="267"/>
                  </a:lnTo>
                  <a:lnTo>
                    <a:pt x="1610" y="267"/>
                  </a:lnTo>
                  <a:lnTo>
                    <a:pt x="1610" y="1"/>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2" name="Google Shape;502;p40"/>
            <p:cNvSpPr/>
            <p:nvPr/>
          </p:nvSpPr>
          <p:spPr>
            <a:xfrm>
              <a:off x="5968571" y="2040487"/>
              <a:ext cx="1677071" cy="645118"/>
            </a:xfrm>
            <a:custGeom>
              <a:avLst/>
              <a:gdLst/>
              <a:ahLst/>
              <a:cxnLst/>
              <a:rect l="l" t="t" r="r" b="b"/>
              <a:pathLst>
                <a:path w="24174" h="9299" fill="none" extrusionOk="0">
                  <a:moveTo>
                    <a:pt x="1" y="4091"/>
                  </a:moveTo>
                  <a:cubicBezTo>
                    <a:pt x="995" y="4501"/>
                    <a:pt x="1928" y="9299"/>
                    <a:pt x="4552" y="9299"/>
                  </a:cubicBezTo>
                  <a:cubicBezTo>
                    <a:pt x="7187" y="9299"/>
                    <a:pt x="9893" y="1477"/>
                    <a:pt x="11698" y="1477"/>
                  </a:cubicBezTo>
                  <a:cubicBezTo>
                    <a:pt x="13512" y="1477"/>
                    <a:pt x="15276" y="7741"/>
                    <a:pt x="17203" y="7741"/>
                  </a:cubicBezTo>
                  <a:cubicBezTo>
                    <a:pt x="19130" y="7741"/>
                    <a:pt x="24174" y="1"/>
                    <a:pt x="24174" y="1"/>
                  </a:cubicBezTo>
                </a:path>
              </a:pathLst>
            </a:custGeom>
            <a:noFill/>
            <a:ln w="6150" cap="flat" cmpd="sng">
              <a:solidFill>
                <a:srgbClr val="8FCEF9"/>
              </a:solidFill>
              <a:prstDash val="solid"/>
              <a:miter lim="1025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3" name="Google Shape;503;p40"/>
            <p:cNvSpPr/>
            <p:nvPr/>
          </p:nvSpPr>
          <p:spPr>
            <a:xfrm>
              <a:off x="5962188" y="1938088"/>
              <a:ext cx="1713354" cy="955224"/>
            </a:xfrm>
            <a:custGeom>
              <a:avLst/>
              <a:gdLst/>
              <a:ahLst/>
              <a:cxnLst/>
              <a:rect l="l" t="t" r="r" b="b"/>
              <a:pathLst>
                <a:path w="24697" h="13769" fill="none" extrusionOk="0">
                  <a:moveTo>
                    <a:pt x="24696" y="13768"/>
                  </a:moveTo>
                  <a:lnTo>
                    <a:pt x="1" y="13768"/>
                  </a:lnTo>
                  <a:lnTo>
                    <a:pt x="1" y="1"/>
                  </a:lnTo>
                </a:path>
              </a:pathLst>
            </a:custGeom>
            <a:noFill/>
            <a:ln w="6150" cap="flat" cmpd="sng">
              <a:solidFill>
                <a:srgbClr val="8FCEF9"/>
              </a:solidFill>
              <a:prstDash val="solid"/>
              <a:miter lim="1025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4" name="Google Shape;504;p40"/>
            <p:cNvSpPr/>
            <p:nvPr/>
          </p:nvSpPr>
          <p:spPr>
            <a:xfrm>
              <a:off x="5962188" y="2055472"/>
              <a:ext cx="1697676" cy="837148"/>
            </a:xfrm>
            <a:custGeom>
              <a:avLst/>
              <a:gdLst/>
              <a:ahLst/>
              <a:cxnLst/>
              <a:rect l="l" t="t" r="r" b="b"/>
              <a:pathLst>
                <a:path w="24471" h="12067" extrusionOk="0">
                  <a:moveTo>
                    <a:pt x="10273" y="0"/>
                  </a:moveTo>
                  <a:cubicBezTo>
                    <a:pt x="9268" y="0"/>
                    <a:pt x="8089" y="5608"/>
                    <a:pt x="7023" y="5608"/>
                  </a:cubicBezTo>
                  <a:cubicBezTo>
                    <a:pt x="5967" y="5608"/>
                    <a:pt x="5926" y="2840"/>
                    <a:pt x="4665" y="2840"/>
                  </a:cubicBezTo>
                  <a:cubicBezTo>
                    <a:pt x="3096" y="2840"/>
                    <a:pt x="1" y="8150"/>
                    <a:pt x="1" y="8150"/>
                  </a:cubicBezTo>
                  <a:lnTo>
                    <a:pt x="1" y="12066"/>
                  </a:lnTo>
                  <a:lnTo>
                    <a:pt x="24471" y="12066"/>
                  </a:lnTo>
                  <a:lnTo>
                    <a:pt x="24471" y="5505"/>
                  </a:lnTo>
                  <a:cubicBezTo>
                    <a:pt x="24471" y="5505"/>
                    <a:pt x="23333" y="1005"/>
                    <a:pt x="22318" y="1005"/>
                  </a:cubicBezTo>
                  <a:cubicBezTo>
                    <a:pt x="21303" y="1005"/>
                    <a:pt x="19499" y="8376"/>
                    <a:pt x="17684" y="8376"/>
                  </a:cubicBezTo>
                  <a:cubicBezTo>
                    <a:pt x="16751" y="8376"/>
                    <a:pt x="15839" y="2266"/>
                    <a:pt x="14968" y="2266"/>
                  </a:cubicBezTo>
                  <a:cubicBezTo>
                    <a:pt x="14096" y="2266"/>
                    <a:pt x="13789" y="6664"/>
                    <a:pt x="12415" y="6664"/>
                  </a:cubicBezTo>
                  <a:cubicBezTo>
                    <a:pt x="11041" y="6664"/>
                    <a:pt x="11267" y="0"/>
                    <a:pt x="10273" y="0"/>
                  </a:cubicBezTo>
                  <a:close/>
                </a:path>
              </a:pathLst>
            </a:custGeom>
            <a:solidFill>
              <a:srgbClr val="B1DAF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5" name="Google Shape;505;p40"/>
            <p:cNvSpPr/>
            <p:nvPr/>
          </p:nvSpPr>
          <p:spPr>
            <a:xfrm>
              <a:off x="5950325" y="2308555"/>
              <a:ext cx="33924" cy="27334"/>
            </a:xfrm>
            <a:custGeom>
              <a:avLst/>
              <a:gdLst/>
              <a:ahLst/>
              <a:cxnLst/>
              <a:rect l="l" t="t" r="r" b="b"/>
              <a:pathLst>
                <a:path w="489" h="394" extrusionOk="0">
                  <a:moveTo>
                    <a:pt x="283" y="1"/>
                  </a:moveTo>
                  <a:cubicBezTo>
                    <a:pt x="277" y="1"/>
                    <a:pt x="270" y="1"/>
                    <a:pt x="264" y="2"/>
                  </a:cubicBezTo>
                  <a:cubicBezTo>
                    <a:pt x="260" y="2"/>
                    <a:pt x="256" y="1"/>
                    <a:pt x="252" y="1"/>
                  </a:cubicBezTo>
                  <a:cubicBezTo>
                    <a:pt x="76" y="1"/>
                    <a:pt x="0" y="230"/>
                    <a:pt x="141" y="350"/>
                  </a:cubicBezTo>
                  <a:cubicBezTo>
                    <a:pt x="179" y="380"/>
                    <a:pt x="222" y="393"/>
                    <a:pt x="264" y="393"/>
                  </a:cubicBezTo>
                  <a:cubicBezTo>
                    <a:pt x="380" y="393"/>
                    <a:pt x="489" y="291"/>
                    <a:pt x="459" y="155"/>
                  </a:cubicBezTo>
                  <a:cubicBezTo>
                    <a:pt x="449" y="69"/>
                    <a:pt x="377" y="1"/>
                    <a:pt x="283"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6" name="Google Shape;506;p40"/>
            <p:cNvSpPr/>
            <p:nvPr/>
          </p:nvSpPr>
          <p:spPr>
            <a:xfrm>
              <a:off x="6119394" y="2589527"/>
              <a:ext cx="34132" cy="27611"/>
            </a:xfrm>
            <a:custGeom>
              <a:avLst/>
              <a:gdLst/>
              <a:ahLst/>
              <a:cxnLst/>
              <a:rect l="l" t="t" r="r" b="b"/>
              <a:pathLst>
                <a:path w="492" h="398" extrusionOk="0">
                  <a:moveTo>
                    <a:pt x="286" y="0"/>
                  </a:moveTo>
                  <a:cubicBezTo>
                    <a:pt x="280" y="0"/>
                    <a:pt x="273" y="0"/>
                    <a:pt x="267" y="1"/>
                  </a:cubicBezTo>
                  <a:cubicBezTo>
                    <a:pt x="82" y="1"/>
                    <a:pt x="0" y="237"/>
                    <a:pt x="144" y="350"/>
                  </a:cubicBezTo>
                  <a:cubicBezTo>
                    <a:pt x="182" y="383"/>
                    <a:pt x="227" y="397"/>
                    <a:pt x="269" y="397"/>
                  </a:cubicBezTo>
                  <a:cubicBezTo>
                    <a:pt x="385" y="397"/>
                    <a:pt x="491" y="292"/>
                    <a:pt x="461" y="165"/>
                  </a:cubicBezTo>
                  <a:cubicBezTo>
                    <a:pt x="452" y="69"/>
                    <a:pt x="379" y="0"/>
                    <a:pt x="286"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7" name="Google Shape;507;p40"/>
            <p:cNvSpPr/>
            <p:nvPr/>
          </p:nvSpPr>
          <p:spPr>
            <a:xfrm>
              <a:off x="6763688" y="2132202"/>
              <a:ext cx="33647" cy="27334"/>
            </a:xfrm>
            <a:custGeom>
              <a:avLst/>
              <a:gdLst/>
              <a:ahLst/>
              <a:cxnLst/>
              <a:rect l="l" t="t" r="r" b="b"/>
              <a:pathLst>
                <a:path w="485" h="394" extrusionOk="0">
                  <a:moveTo>
                    <a:pt x="285" y="0"/>
                  </a:moveTo>
                  <a:cubicBezTo>
                    <a:pt x="279" y="0"/>
                    <a:pt x="273" y="1"/>
                    <a:pt x="267" y="1"/>
                  </a:cubicBezTo>
                  <a:cubicBezTo>
                    <a:pt x="83" y="1"/>
                    <a:pt x="1" y="227"/>
                    <a:pt x="144" y="350"/>
                  </a:cubicBezTo>
                  <a:cubicBezTo>
                    <a:pt x="180" y="380"/>
                    <a:pt x="221" y="393"/>
                    <a:pt x="262" y="393"/>
                  </a:cubicBezTo>
                  <a:cubicBezTo>
                    <a:pt x="375" y="393"/>
                    <a:pt x="485" y="291"/>
                    <a:pt x="462" y="155"/>
                  </a:cubicBezTo>
                  <a:cubicBezTo>
                    <a:pt x="453" y="69"/>
                    <a:pt x="371" y="0"/>
                    <a:pt x="285"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8" name="Google Shape;508;p40"/>
            <p:cNvSpPr/>
            <p:nvPr/>
          </p:nvSpPr>
          <p:spPr>
            <a:xfrm>
              <a:off x="6595174" y="2310706"/>
              <a:ext cx="34202" cy="27195"/>
            </a:xfrm>
            <a:custGeom>
              <a:avLst/>
              <a:gdLst/>
              <a:ahLst/>
              <a:cxnLst/>
              <a:rect l="l" t="t" r="r" b="b"/>
              <a:pathLst>
                <a:path w="493" h="392" extrusionOk="0">
                  <a:moveTo>
                    <a:pt x="287" y="0"/>
                  </a:moveTo>
                  <a:cubicBezTo>
                    <a:pt x="280" y="0"/>
                    <a:pt x="274" y="1"/>
                    <a:pt x="267" y="1"/>
                  </a:cubicBezTo>
                  <a:cubicBezTo>
                    <a:pt x="82" y="1"/>
                    <a:pt x="0" y="237"/>
                    <a:pt x="144" y="350"/>
                  </a:cubicBezTo>
                  <a:cubicBezTo>
                    <a:pt x="181" y="379"/>
                    <a:pt x="222" y="392"/>
                    <a:pt x="263" y="392"/>
                  </a:cubicBezTo>
                  <a:cubicBezTo>
                    <a:pt x="381" y="392"/>
                    <a:pt x="492" y="285"/>
                    <a:pt x="462" y="155"/>
                  </a:cubicBezTo>
                  <a:cubicBezTo>
                    <a:pt x="452" y="60"/>
                    <a:pt x="372" y="0"/>
                    <a:pt x="287"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9" name="Google Shape;509;p40"/>
            <p:cNvSpPr/>
            <p:nvPr/>
          </p:nvSpPr>
          <p:spPr>
            <a:xfrm>
              <a:off x="7455019" y="2273035"/>
              <a:ext cx="34341" cy="27264"/>
            </a:xfrm>
            <a:custGeom>
              <a:avLst/>
              <a:gdLst/>
              <a:ahLst/>
              <a:cxnLst/>
              <a:rect l="l" t="t" r="r" b="b"/>
              <a:pathLst>
                <a:path w="495" h="393" extrusionOk="0">
                  <a:moveTo>
                    <a:pt x="295" y="0"/>
                  </a:moveTo>
                  <a:cubicBezTo>
                    <a:pt x="289" y="0"/>
                    <a:pt x="283" y="0"/>
                    <a:pt x="277" y="1"/>
                  </a:cubicBezTo>
                  <a:cubicBezTo>
                    <a:pt x="82" y="1"/>
                    <a:pt x="0" y="227"/>
                    <a:pt x="144" y="350"/>
                  </a:cubicBezTo>
                  <a:cubicBezTo>
                    <a:pt x="185" y="380"/>
                    <a:pt x="229" y="393"/>
                    <a:pt x="272" y="393"/>
                  </a:cubicBezTo>
                  <a:cubicBezTo>
                    <a:pt x="390" y="393"/>
                    <a:pt x="495" y="291"/>
                    <a:pt x="472" y="155"/>
                  </a:cubicBezTo>
                  <a:cubicBezTo>
                    <a:pt x="462" y="69"/>
                    <a:pt x="381" y="0"/>
                    <a:pt x="295"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0" name="Google Shape;510;p40"/>
            <p:cNvSpPr/>
            <p:nvPr/>
          </p:nvSpPr>
          <p:spPr>
            <a:xfrm>
              <a:off x="7627141" y="2029040"/>
              <a:ext cx="34341" cy="27334"/>
            </a:xfrm>
            <a:custGeom>
              <a:avLst/>
              <a:gdLst/>
              <a:ahLst/>
              <a:cxnLst/>
              <a:rect l="l" t="t" r="r" b="b"/>
              <a:pathLst>
                <a:path w="495" h="394" extrusionOk="0">
                  <a:moveTo>
                    <a:pt x="295" y="1"/>
                  </a:moveTo>
                  <a:cubicBezTo>
                    <a:pt x="289" y="1"/>
                    <a:pt x="283" y="1"/>
                    <a:pt x="277" y="2"/>
                  </a:cubicBezTo>
                  <a:cubicBezTo>
                    <a:pt x="82" y="2"/>
                    <a:pt x="0" y="238"/>
                    <a:pt x="144" y="350"/>
                  </a:cubicBezTo>
                  <a:cubicBezTo>
                    <a:pt x="182" y="381"/>
                    <a:pt x="226" y="394"/>
                    <a:pt x="268" y="394"/>
                  </a:cubicBezTo>
                  <a:cubicBezTo>
                    <a:pt x="385" y="394"/>
                    <a:pt x="494" y="294"/>
                    <a:pt x="472" y="166"/>
                  </a:cubicBezTo>
                  <a:cubicBezTo>
                    <a:pt x="462" y="70"/>
                    <a:pt x="381" y="1"/>
                    <a:pt x="295"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1" name="Google Shape;511;p40"/>
            <p:cNvSpPr/>
            <p:nvPr/>
          </p:nvSpPr>
          <p:spPr>
            <a:xfrm>
              <a:off x="7148516" y="2564690"/>
              <a:ext cx="27056" cy="22131"/>
            </a:xfrm>
            <a:custGeom>
              <a:avLst/>
              <a:gdLst/>
              <a:ahLst/>
              <a:cxnLst/>
              <a:rect l="l" t="t" r="r" b="b"/>
              <a:pathLst>
                <a:path w="390" h="319" extrusionOk="0">
                  <a:moveTo>
                    <a:pt x="195" y="0"/>
                  </a:moveTo>
                  <a:cubicBezTo>
                    <a:pt x="82" y="0"/>
                    <a:pt x="0" y="72"/>
                    <a:pt x="0" y="164"/>
                  </a:cubicBezTo>
                  <a:cubicBezTo>
                    <a:pt x="0" y="246"/>
                    <a:pt x="82" y="318"/>
                    <a:pt x="195" y="318"/>
                  </a:cubicBezTo>
                  <a:cubicBezTo>
                    <a:pt x="297" y="318"/>
                    <a:pt x="390" y="246"/>
                    <a:pt x="390" y="164"/>
                  </a:cubicBezTo>
                  <a:cubicBezTo>
                    <a:pt x="390" y="72"/>
                    <a:pt x="297" y="0"/>
                    <a:pt x="195"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2" name="Google Shape;512;p40"/>
            <p:cNvSpPr/>
            <p:nvPr/>
          </p:nvSpPr>
          <p:spPr>
            <a:xfrm>
              <a:off x="6473558" y="2495592"/>
              <a:ext cx="34826" cy="27750"/>
            </a:xfrm>
            <a:custGeom>
              <a:avLst/>
              <a:gdLst/>
              <a:ahLst/>
              <a:cxnLst/>
              <a:rect l="l" t="t" r="r" b="b"/>
              <a:pathLst>
                <a:path w="502" h="400" extrusionOk="0">
                  <a:moveTo>
                    <a:pt x="295" y="1"/>
                  </a:moveTo>
                  <a:cubicBezTo>
                    <a:pt x="289" y="1"/>
                    <a:pt x="283" y="1"/>
                    <a:pt x="277" y="2"/>
                  </a:cubicBezTo>
                  <a:cubicBezTo>
                    <a:pt x="93" y="2"/>
                    <a:pt x="0" y="238"/>
                    <a:pt x="154" y="350"/>
                  </a:cubicBezTo>
                  <a:cubicBezTo>
                    <a:pt x="194" y="385"/>
                    <a:pt x="240" y="400"/>
                    <a:pt x="284" y="400"/>
                  </a:cubicBezTo>
                  <a:cubicBezTo>
                    <a:pt x="398" y="400"/>
                    <a:pt x="501" y="299"/>
                    <a:pt x="472" y="166"/>
                  </a:cubicBezTo>
                  <a:cubicBezTo>
                    <a:pt x="462" y="70"/>
                    <a:pt x="381" y="1"/>
                    <a:pt x="295"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3" name="Google Shape;513;p40"/>
            <p:cNvSpPr/>
            <p:nvPr/>
          </p:nvSpPr>
          <p:spPr>
            <a:xfrm>
              <a:off x="6994849" y="2430171"/>
              <a:ext cx="34341" cy="27611"/>
            </a:xfrm>
            <a:custGeom>
              <a:avLst/>
              <a:gdLst/>
              <a:ahLst/>
              <a:cxnLst/>
              <a:rect l="l" t="t" r="r" b="b"/>
              <a:pathLst>
                <a:path w="495" h="398" extrusionOk="0">
                  <a:moveTo>
                    <a:pt x="295" y="1"/>
                  </a:moveTo>
                  <a:cubicBezTo>
                    <a:pt x="289" y="1"/>
                    <a:pt x="283" y="1"/>
                    <a:pt x="277" y="2"/>
                  </a:cubicBezTo>
                  <a:cubicBezTo>
                    <a:pt x="93" y="2"/>
                    <a:pt x="1" y="227"/>
                    <a:pt x="144" y="350"/>
                  </a:cubicBezTo>
                  <a:cubicBezTo>
                    <a:pt x="183" y="383"/>
                    <a:pt x="227" y="398"/>
                    <a:pt x="269" y="398"/>
                  </a:cubicBezTo>
                  <a:cubicBezTo>
                    <a:pt x="386" y="398"/>
                    <a:pt x="495" y="290"/>
                    <a:pt x="472" y="155"/>
                  </a:cubicBezTo>
                  <a:cubicBezTo>
                    <a:pt x="463" y="69"/>
                    <a:pt x="381" y="1"/>
                    <a:pt x="295"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4" name="Google Shape;514;p40"/>
            <p:cNvSpPr/>
            <p:nvPr/>
          </p:nvSpPr>
          <p:spPr>
            <a:xfrm>
              <a:off x="6104409" y="2292252"/>
              <a:ext cx="74023" cy="182872"/>
            </a:xfrm>
            <a:custGeom>
              <a:avLst/>
              <a:gdLst/>
              <a:ahLst/>
              <a:cxnLst/>
              <a:rect l="l" t="t" r="r" b="b"/>
              <a:pathLst>
                <a:path w="1067" h="2636" extrusionOk="0">
                  <a:moveTo>
                    <a:pt x="1" y="1"/>
                  </a:moveTo>
                  <a:lnTo>
                    <a:pt x="1" y="2636"/>
                  </a:lnTo>
                  <a:lnTo>
                    <a:pt x="1067" y="2636"/>
                  </a:lnTo>
                  <a:lnTo>
                    <a:pt x="1067" y="1"/>
                  </a:lnTo>
                  <a:close/>
                </a:path>
              </a:pathLst>
            </a:custGeom>
            <a:solidFill>
              <a:srgbClr val="B1DAF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5" name="Google Shape;515;p40"/>
            <p:cNvSpPr/>
            <p:nvPr/>
          </p:nvSpPr>
          <p:spPr>
            <a:xfrm>
              <a:off x="6135697" y="2233282"/>
              <a:ext cx="12210" cy="300879"/>
            </a:xfrm>
            <a:custGeom>
              <a:avLst/>
              <a:gdLst/>
              <a:ahLst/>
              <a:cxnLst/>
              <a:rect l="l" t="t" r="r" b="b"/>
              <a:pathLst>
                <a:path w="176" h="4337" extrusionOk="0">
                  <a:moveTo>
                    <a:pt x="1" y="0"/>
                  </a:moveTo>
                  <a:lnTo>
                    <a:pt x="1" y="4336"/>
                  </a:lnTo>
                  <a:lnTo>
                    <a:pt x="175" y="4336"/>
                  </a:lnTo>
                  <a:lnTo>
                    <a:pt x="175" y="0"/>
                  </a:lnTo>
                  <a:close/>
                </a:path>
              </a:pathLst>
            </a:custGeom>
            <a:solidFill>
              <a:srgbClr val="B1DAF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6" name="Google Shape;516;p40"/>
            <p:cNvSpPr/>
            <p:nvPr/>
          </p:nvSpPr>
          <p:spPr>
            <a:xfrm>
              <a:off x="6257313" y="2411023"/>
              <a:ext cx="74093" cy="182179"/>
            </a:xfrm>
            <a:custGeom>
              <a:avLst/>
              <a:gdLst/>
              <a:ahLst/>
              <a:cxnLst/>
              <a:rect l="l" t="t" r="r" b="b"/>
              <a:pathLst>
                <a:path w="1068" h="2626" extrusionOk="0">
                  <a:moveTo>
                    <a:pt x="1" y="1"/>
                  </a:moveTo>
                  <a:lnTo>
                    <a:pt x="1" y="2625"/>
                  </a:lnTo>
                  <a:lnTo>
                    <a:pt x="1067" y="2625"/>
                  </a:lnTo>
                  <a:lnTo>
                    <a:pt x="1067" y="1"/>
                  </a:lnTo>
                  <a:close/>
                </a:path>
              </a:pathLst>
            </a:custGeom>
            <a:solidFill>
              <a:srgbClr val="B1DAF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7" name="Google Shape;517;p40"/>
            <p:cNvSpPr/>
            <p:nvPr/>
          </p:nvSpPr>
          <p:spPr>
            <a:xfrm>
              <a:off x="6287908" y="2351290"/>
              <a:ext cx="12141" cy="300949"/>
            </a:xfrm>
            <a:custGeom>
              <a:avLst/>
              <a:gdLst/>
              <a:ahLst/>
              <a:cxnLst/>
              <a:rect l="l" t="t" r="r" b="b"/>
              <a:pathLst>
                <a:path w="175" h="4338" extrusionOk="0">
                  <a:moveTo>
                    <a:pt x="1" y="1"/>
                  </a:moveTo>
                  <a:lnTo>
                    <a:pt x="1" y="4337"/>
                  </a:lnTo>
                  <a:lnTo>
                    <a:pt x="175" y="4337"/>
                  </a:lnTo>
                  <a:lnTo>
                    <a:pt x="175" y="1"/>
                  </a:lnTo>
                  <a:close/>
                </a:path>
              </a:pathLst>
            </a:custGeom>
            <a:solidFill>
              <a:srgbClr val="B1DAF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8" name="Google Shape;518;p40"/>
            <p:cNvSpPr/>
            <p:nvPr/>
          </p:nvSpPr>
          <p:spPr>
            <a:xfrm>
              <a:off x="6446502" y="2231132"/>
              <a:ext cx="74023" cy="182803"/>
            </a:xfrm>
            <a:custGeom>
              <a:avLst/>
              <a:gdLst/>
              <a:ahLst/>
              <a:cxnLst/>
              <a:rect l="l" t="t" r="r" b="b"/>
              <a:pathLst>
                <a:path w="1067" h="2635" extrusionOk="0">
                  <a:moveTo>
                    <a:pt x="1" y="0"/>
                  </a:moveTo>
                  <a:lnTo>
                    <a:pt x="1" y="2635"/>
                  </a:lnTo>
                  <a:lnTo>
                    <a:pt x="1067" y="2635"/>
                  </a:lnTo>
                  <a:lnTo>
                    <a:pt x="1067" y="0"/>
                  </a:lnTo>
                  <a:close/>
                </a:path>
              </a:pathLst>
            </a:custGeom>
            <a:solidFill>
              <a:srgbClr val="B1DAF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9" name="Google Shape;519;p40"/>
            <p:cNvSpPr/>
            <p:nvPr/>
          </p:nvSpPr>
          <p:spPr>
            <a:xfrm>
              <a:off x="6477790" y="2172093"/>
              <a:ext cx="12210" cy="300879"/>
            </a:xfrm>
            <a:custGeom>
              <a:avLst/>
              <a:gdLst/>
              <a:ahLst/>
              <a:cxnLst/>
              <a:rect l="l" t="t" r="r" b="b"/>
              <a:pathLst>
                <a:path w="176" h="4337" extrusionOk="0">
                  <a:moveTo>
                    <a:pt x="1" y="0"/>
                  </a:moveTo>
                  <a:lnTo>
                    <a:pt x="1" y="4337"/>
                  </a:lnTo>
                  <a:lnTo>
                    <a:pt x="175" y="4337"/>
                  </a:lnTo>
                  <a:lnTo>
                    <a:pt x="175" y="0"/>
                  </a:lnTo>
                  <a:close/>
                </a:path>
              </a:pathLst>
            </a:custGeom>
            <a:solidFill>
              <a:srgbClr val="B1DAF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0" name="Google Shape;520;p40"/>
            <p:cNvSpPr/>
            <p:nvPr/>
          </p:nvSpPr>
          <p:spPr>
            <a:xfrm>
              <a:off x="6570962" y="2050477"/>
              <a:ext cx="74023" cy="182872"/>
            </a:xfrm>
            <a:custGeom>
              <a:avLst/>
              <a:gdLst/>
              <a:ahLst/>
              <a:cxnLst/>
              <a:rect l="l" t="t" r="r" b="b"/>
              <a:pathLst>
                <a:path w="1067" h="2636" extrusionOk="0">
                  <a:moveTo>
                    <a:pt x="1" y="0"/>
                  </a:moveTo>
                  <a:lnTo>
                    <a:pt x="1" y="2635"/>
                  </a:lnTo>
                  <a:lnTo>
                    <a:pt x="1067" y="2635"/>
                  </a:lnTo>
                  <a:lnTo>
                    <a:pt x="1067" y="0"/>
                  </a:lnTo>
                  <a:close/>
                </a:path>
              </a:pathLst>
            </a:custGeom>
            <a:solidFill>
              <a:srgbClr val="B1DAF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1" name="Google Shape;521;p40"/>
            <p:cNvSpPr/>
            <p:nvPr/>
          </p:nvSpPr>
          <p:spPr>
            <a:xfrm>
              <a:off x="6601557" y="1991438"/>
              <a:ext cx="12141" cy="300879"/>
            </a:xfrm>
            <a:custGeom>
              <a:avLst/>
              <a:gdLst/>
              <a:ahLst/>
              <a:cxnLst/>
              <a:rect l="l" t="t" r="r" b="b"/>
              <a:pathLst>
                <a:path w="175" h="4337" extrusionOk="0">
                  <a:moveTo>
                    <a:pt x="1" y="1"/>
                  </a:moveTo>
                  <a:lnTo>
                    <a:pt x="1" y="4337"/>
                  </a:lnTo>
                  <a:lnTo>
                    <a:pt x="175" y="4337"/>
                  </a:lnTo>
                  <a:lnTo>
                    <a:pt x="175" y="1"/>
                  </a:lnTo>
                  <a:close/>
                </a:path>
              </a:pathLst>
            </a:custGeom>
            <a:solidFill>
              <a:srgbClr val="B1DAF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2" name="Google Shape;522;p40"/>
            <p:cNvSpPr/>
            <p:nvPr/>
          </p:nvSpPr>
          <p:spPr>
            <a:xfrm>
              <a:off x="6746622" y="1884739"/>
              <a:ext cx="71942" cy="176490"/>
            </a:xfrm>
            <a:custGeom>
              <a:avLst/>
              <a:gdLst/>
              <a:ahLst/>
              <a:cxnLst/>
              <a:rect l="l" t="t" r="r" b="b"/>
              <a:pathLst>
                <a:path w="1037" h="2544" extrusionOk="0">
                  <a:moveTo>
                    <a:pt x="1" y="1"/>
                  </a:moveTo>
                  <a:lnTo>
                    <a:pt x="1" y="2543"/>
                  </a:lnTo>
                  <a:lnTo>
                    <a:pt x="1036" y="2543"/>
                  </a:lnTo>
                  <a:lnTo>
                    <a:pt x="1036" y="1"/>
                  </a:lnTo>
                  <a:close/>
                </a:path>
              </a:pathLst>
            </a:custGeom>
            <a:solidFill>
              <a:srgbClr val="B1DAF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3" name="Google Shape;523;p40"/>
            <p:cNvSpPr/>
            <p:nvPr/>
          </p:nvSpPr>
          <p:spPr>
            <a:xfrm>
              <a:off x="6777217" y="1827850"/>
              <a:ext cx="11447" cy="290265"/>
            </a:xfrm>
            <a:custGeom>
              <a:avLst/>
              <a:gdLst/>
              <a:ahLst/>
              <a:cxnLst/>
              <a:rect l="l" t="t" r="r" b="b"/>
              <a:pathLst>
                <a:path w="165" h="4184" extrusionOk="0">
                  <a:moveTo>
                    <a:pt x="1" y="1"/>
                  </a:moveTo>
                  <a:lnTo>
                    <a:pt x="1" y="4183"/>
                  </a:lnTo>
                  <a:lnTo>
                    <a:pt x="165" y="4183"/>
                  </a:lnTo>
                  <a:lnTo>
                    <a:pt x="165" y="1"/>
                  </a:lnTo>
                  <a:close/>
                </a:path>
              </a:pathLst>
            </a:custGeom>
            <a:solidFill>
              <a:srgbClr val="B1DAF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4" name="Google Shape;524;p40"/>
            <p:cNvSpPr/>
            <p:nvPr/>
          </p:nvSpPr>
          <p:spPr>
            <a:xfrm>
              <a:off x="6988466" y="2164253"/>
              <a:ext cx="71873" cy="176490"/>
            </a:xfrm>
            <a:custGeom>
              <a:avLst/>
              <a:gdLst/>
              <a:ahLst/>
              <a:cxnLst/>
              <a:rect l="l" t="t" r="r" b="b"/>
              <a:pathLst>
                <a:path w="1036" h="2544" extrusionOk="0">
                  <a:moveTo>
                    <a:pt x="0" y="1"/>
                  </a:moveTo>
                  <a:lnTo>
                    <a:pt x="0" y="2543"/>
                  </a:lnTo>
                  <a:lnTo>
                    <a:pt x="1036" y="2543"/>
                  </a:lnTo>
                  <a:lnTo>
                    <a:pt x="1036" y="1"/>
                  </a:lnTo>
                  <a:close/>
                </a:path>
              </a:pathLst>
            </a:custGeom>
            <a:solidFill>
              <a:srgbClr val="B1DAF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5" name="Google Shape;525;p40"/>
            <p:cNvSpPr/>
            <p:nvPr/>
          </p:nvSpPr>
          <p:spPr>
            <a:xfrm>
              <a:off x="7018298" y="2106672"/>
              <a:ext cx="12210" cy="290959"/>
            </a:xfrm>
            <a:custGeom>
              <a:avLst/>
              <a:gdLst/>
              <a:ahLst/>
              <a:cxnLst/>
              <a:rect l="l" t="t" r="r" b="b"/>
              <a:pathLst>
                <a:path w="176" h="4194" extrusionOk="0">
                  <a:moveTo>
                    <a:pt x="1" y="0"/>
                  </a:moveTo>
                  <a:lnTo>
                    <a:pt x="1" y="4193"/>
                  </a:lnTo>
                  <a:lnTo>
                    <a:pt x="175" y="4193"/>
                  </a:lnTo>
                  <a:lnTo>
                    <a:pt x="175" y="0"/>
                  </a:lnTo>
                  <a:close/>
                </a:path>
              </a:pathLst>
            </a:custGeom>
            <a:solidFill>
              <a:srgbClr val="B1DAF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6" name="Google Shape;526;p40"/>
            <p:cNvSpPr/>
            <p:nvPr/>
          </p:nvSpPr>
          <p:spPr>
            <a:xfrm>
              <a:off x="7127149" y="2306474"/>
              <a:ext cx="71873" cy="176490"/>
            </a:xfrm>
            <a:custGeom>
              <a:avLst/>
              <a:gdLst/>
              <a:ahLst/>
              <a:cxnLst/>
              <a:rect l="l" t="t" r="r" b="b"/>
              <a:pathLst>
                <a:path w="1036" h="2544" extrusionOk="0">
                  <a:moveTo>
                    <a:pt x="0" y="1"/>
                  </a:moveTo>
                  <a:lnTo>
                    <a:pt x="0" y="2543"/>
                  </a:lnTo>
                  <a:lnTo>
                    <a:pt x="1036" y="2543"/>
                  </a:lnTo>
                  <a:lnTo>
                    <a:pt x="1036" y="1"/>
                  </a:lnTo>
                  <a:close/>
                </a:path>
              </a:pathLst>
            </a:custGeom>
            <a:solidFill>
              <a:srgbClr val="B1DAF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7" name="Google Shape;527;p40"/>
            <p:cNvSpPr/>
            <p:nvPr/>
          </p:nvSpPr>
          <p:spPr>
            <a:xfrm>
              <a:off x="7157050" y="2248892"/>
              <a:ext cx="11447" cy="290959"/>
            </a:xfrm>
            <a:custGeom>
              <a:avLst/>
              <a:gdLst/>
              <a:ahLst/>
              <a:cxnLst/>
              <a:rect l="l" t="t" r="r" b="b"/>
              <a:pathLst>
                <a:path w="165" h="4194" extrusionOk="0">
                  <a:moveTo>
                    <a:pt x="0" y="1"/>
                  </a:moveTo>
                  <a:lnTo>
                    <a:pt x="0" y="4193"/>
                  </a:lnTo>
                  <a:lnTo>
                    <a:pt x="164" y="4193"/>
                  </a:lnTo>
                  <a:lnTo>
                    <a:pt x="164" y="1"/>
                  </a:lnTo>
                  <a:close/>
                </a:path>
              </a:pathLst>
            </a:custGeom>
            <a:solidFill>
              <a:srgbClr val="B1DAF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8" name="Google Shape;528;p40"/>
            <p:cNvSpPr/>
            <p:nvPr/>
          </p:nvSpPr>
          <p:spPr>
            <a:xfrm>
              <a:off x="7289280" y="2172787"/>
              <a:ext cx="71942" cy="176490"/>
            </a:xfrm>
            <a:custGeom>
              <a:avLst/>
              <a:gdLst/>
              <a:ahLst/>
              <a:cxnLst/>
              <a:rect l="l" t="t" r="r" b="b"/>
              <a:pathLst>
                <a:path w="1037" h="2544" extrusionOk="0">
                  <a:moveTo>
                    <a:pt x="1" y="1"/>
                  </a:moveTo>
                  <a:lnTo>
                    <a:pt x="1" y="2543"/>
                  </a:lnTo>
                  <a:lnTo>
                    <a:pt x="1036" y="2543"/>
                  </a:lnTo>
                  <a:lnTo>
                    <a:pt x="1036" y="1"/>
                  </a:lnTo>
                  <a:close/>
                </a:path>
              </a:pathLst>
            </a:custGeom>
            <a:solidFill>
              <a:srgbClr val="B1DAF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9" name="Google Shape;529;p40"/>
            <p:cNvSpPr/>
            <p:nvPr/>
          </p:nvSpPr>
          <p:spPr>
            <a:xfrm>
              <a:off x="7319181" y="2115899"/>
              <a:ext cx="12141" cy="290959"/>
            </a:xfrm>
            <a:custGeom>
              <a:avLst/>
              <a:gdLst/>
              <a:ahLst/>
              <a:cxnLst/>
              <a:rect l="l" t="t" r="r" b="b"/>
              <a:pathLst>
                <a:path w="175" h="4194" extrusionOk="0">
                  <a:moveTo>
                    <a:pt x="0" y="1"/>
                  </a:moveTo>
                  <a:lnTo>
                    <a:pt x="0" y="4193"/>
                  </a:lnTo>
                  <a:lnTo>
                    <a:pt x="175" y="4193"/>
                  </a:lnTo>
                  <a:lnTo>
                    <a:pt x="175" y="1"/>
                  </a:lnTo>
                  <a:close/>
                </a:path>
              </a:pathLst>
            </a:custGeom>
            <a:solidFill>
              <a:srgbClr val="B1DAF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0" name="Google Shape;530;p40"/>
            <p:cNvSpPr/>
            <p:nvPr/>
          </p:nvSpPr>
          <p:spPr>
            <a:xfrm>
              <a:off x="6890299" y="3268785"/>
              <a:ext cx="120296" cy="102952"/>
            </a:xfrm>
            <a:custGeom>
              <a:avLst/>
              <a:gdLst/>
              <a:ahLst/>
              <a:cxnLst/>
              <a:rect l="l" t="t" r="r" b="b"/>
              <a:pathLst>
                <a:path w="1734" h="1484" extrusionOk="0">
                  <a:moveTo>
                    <a:pt x="985" y="0"/>
                  </a:moveTo>
                  <a:cubicBezTo>
                    <a:pt x="329" y="0"/>
                    <a:pt x="1" y="800"/>
                    <a:pt x="462" y="1261"/>
                  </a:cubicBezTo>
                  <a:cubicBezTo>
                    <a:pt x="615" y="1415"/>
                    <a:pt x="804" y="1483"/>
                    <a:pt x="988" y="1483"/>
                  </a:cubicBezTo>
                  <a:cubicBezTo>
                    <a:pt x="1369" y="1483"/>
                    <a:pt x="1733" y="1188"/>
                    <a:pt x="1733" y="738"/>
                  </a:cubicBezTo>
                  <a:cubicBezTo>
                    <a:pt x="1733" y="328"/>
                    <a:pt x="1395" y="0"/>
                    <a:pt x="985" y="0"/>
                  </a:cubicBezTo>
                  <a:close/>
                </a:path>
              </a:pathLst>
            </a:custGeom>
            <a:solidFill>
              <a:srgbClr val="8FCAF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1" name="Google Shape;531;p40"/>
            <p:cNvSpPr/>
            <p:nvPr/>
          </p:nvSpPr>
          <p:spPr>
            <a:xfrm>
              <a:off x="8243060" y="3585971"/>
              <a:ext cx="697704" cy="156510"/>
            </a:xfrm>
            <a:custGeom>
              <a:avLst/>
              <a:gdLst/>
              <a:ahLst/>
              <a:cxnLst/>
              <a:rect l="l" t="t" r="r" b="b"/>
              <a:pathLst>
                <a:path w="10057" h="2256" extrusionOk="0">
                  <a:moveTo>
                    <a:pt x="0" y="0"/>
                  </a:moveTo>
                  <a:lnTo>
                    <a:pt x="0" y="1384"/>
                  </a:lnTo>
                  <a:cubicBezTo>
                    <a:pt x="0" y="1866"/>
                    <a:pt x="2255" y="2256"/>
                    <a:pt x="5034" y="2256"/>
                  </a:cubicBezTo>
                  <a:cubicBezTo>
                    <a:pt x="7812" y="2256"/>
                    <a:pt x="10057" y="1866"/>
                    <a:pt x="10057" y="1384"/>
                  </a:cubicBezTo>
                  <a:lnTo>
                    <a:pt x="10057" y="0"/>
                  </a:lnTo>
                  <a:close/>
                </a:path>
              </a:pathLst>
            </a:custGeom>
            <a:solidFill>
              <a:srgbClr val="FFA00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2" name="Google Shape;532;p40"/>
            <p:cNvSpPr/>
            <p:nvPr/>
          </p:nvSpPr>
          <p:spPr>
            <a:xfrm>
              <a:off x="8243060" y="3524088"/>
              <a:ext cx="697704" cy="120227"/>
            </a:xfrm>
            <a:custGeom>
              <a:avLst/>
              <a:gdLst/>
              <a:ahLst/>
              <a:cxnLst/>
              <a:rect l="l" t="t" r="r" b="b"/>
              <a:pathLst>
                <a:path w="10057" h="1733" extrusionOk="0">
                  <a:moveTo>
                    <a:pt x="5034" y="0"/>
                  </a:moveTo>
                  <a:cubicBezTo>
                    <a:pt x="2255" y="0"/>
                    <a:pt x="0" y="380"/>
                    <a:pt x="0" y="872"/>
                  </a:cubicBezTo>
                  <a:cubicBezTo>
                    <a:pt x="0" y="1354"/>
                    <a:pt x="2255" y="1733"/>
                    <a:pt x="5034" y="1733"/>
                  </a:cubicBezTo>
                  <a:cubicBezTo>
                    <a:pt x="7812" y="1733"/>
                    <a:pt x="10057" y="1354"/>
                    <a:pt x="10057" y="872"/>
                  </a:cubicBezTo>
                  <a:cubicBezTo>
                    <a:pt x="10057" y="390"/>
                    <a:pt x="7801" y="0"/>
                    <a:pt x="5034" y="0"/>
                  </a:cubicBezTo>
                  <a:close/>
                </a:path>
              </a:pathLst>
            </a:custGeom>
            <a:solidFill>
              <a:srgbClr val="FAC61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3" name="Google Shape;533;p40"/>
            <p:cNvSpPr/>
            <p:nvPr/>
          </p:nvSpPr>
          <p:spPr>
            <a:xfrm>
              <a:off x="8314864" y="3549687"/>
              <a:ext cx="554792" cy="56263"/>
            </a:xfrm>
            <a:custGeom>
              <a:avLst/>
              <a:gdLst/>
              <a:ahLst/>
              <a:cxnLst/>
              <a:rect l="l" t="t" r="r" b="b"/>
              <a:pathLst>
                <a:path w="7997" h="811" extrusionOk="0">
                  <a:moveTo>
                    <a:pt x="3999" y="0"/>
                  </a:moveTo>
                  <a:cubicBezTo>
                    <a:pt x="1794" y="0"/>
                    <a:pt x="0" y="185"/>
                    <a:pt x="0" y="411"/>
                  </a:cubicBezTo>
                  <a:cubicBezTo>
                    <a:pt x="0" y="626"/>
                    <a:pt x="1794" y="810"/>
                    <a:pt x="3999" y="810"/>
                  </a:cubicBezTo>
                  <a:cubicBezTo>
                    <a:pt x="6203" y="810"/>
                    <a:pt x="7997" y="636"/>
                    <a:pt x="7997" y="411"/>
                  </a:cubicBezTo>
                  <a:cubicBezTo>
                    <a:pt x="7997" y="185"/>
                    <a:pt x="6203" y="0"/>
                    <a:pt x="3999" y="0"/>
                  </a:cubicBezTo>
                  <a:close/>
                </a:path>
              </a:pathLst>
            </a:custGeom>
            <a:solidFill>
              <a:srgbClr val="FD9F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4" name="Google Shape;534;p40"/>
            <p:cNvSpPr/>
            <p:nvPr/>
          </p:nvSpPr>
          <p:spPr>
            <a:xfrm>
              <a:off x="8314864" y="3549687"/>
              <a:ext cx="554792" cy="36353"/>
            </a:xfrm>
            <a:custGeom>
              <a:avLst/>
              <a:gdLst/>
              <a:ahLst/>
              <a:cxnLst/>
              <a:rect l="l" t="t" r="r" b="b"/>
              <a:pathLst>
                <a:path w="7997" h="524" extrusionOk="0">
                  <a:moveTo>
                    <a:pt x="3999" y="0"/>
                  </a:moveTo>
                  <a:cubicBezTo>
                    <a:pt x="1794" y="0"/>
                    <a:pt x="0" y="185"/>
                    <a:pt x="0" y="411"/>
                  </a:cubicBezTo>
                  <a:cubicBezTo>
                    <a:pt x="0" y="452"/>
                    <a:pt x="62" y="493"/>
                    <a:pt x="175" y="523"/>
                  </a:cubicBezTo>
                  <a:cubicBezTo>
                    <a:pt x="667" y="359"/>
                    <a:pt x="2194" y="236"/>
                    <a:pt x="3999" y="236"/>
                  </a:cubicBezTo>
                  <a:cubicBezTo>
                    <a:pt x="5803" y="236"/>
                    <a:pt x="7330" y="359"/>
                    <a:pt x="7822" y="523"/>
                  </a:cubicBezTo>
                  <a:cubicBezTo>
                    <a:pt x="7935" y="493"/>
                    <a:pt x="7997" y="452"/>
                    <a:pt x="7997" y="411"/>
                  </a:cubicBezTo>
                  <a:cubicBezTo>
                    <a:pt x="7997" y="185"/>
                    <a:pt x="6203" y="0"/>
                    <a:pt x="3999" y="0"/>
                  </a:cubicBezTo>
                  <a:close/>
                </a:path>
              </a:pathLst>
            </a:custGeom>
            <a:solidFill>
              <a:srgbClr val="E3860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5" name="Google Shape;535;p40"/>
            <p:cNvSpPr/>
            <p:nvPr/>
          </p:nvSpPr>
          <p:spPr>
            <a:xfrm>
              <a:off x="8203932" y="3469350"/>
              <a:ext cx="697011" cy="156510"/>
            </a:xfrm>
            <a:custGeom>
              <a:avLst/>
              <a:gdLst/>
              <a:ahLst/>
              <a:cxnLst/>
              <a:rect l="l" t="t" r="r" b="b"/>
              <a:pathLst>
                <a:path w="10047" h="2256" extrusionOk="0">
                  <a:moveTo>
                    <a:pt x="0" y="0"/>
                  </a:moveTo>
                  <a:lnTo>
                    <a:pt x="0" y="1384"/>
                  </a:lnTo>
                  <a:cubicBezTo>
                    <a:pt x="0" y="1866"/>
                    <a:pt x="2245" y="2255"/>
                    <a:pt x="5023" y="2255"/>
                  </a:cubicBezTo>
                  <a:cubicBezTo>
                    <a:pt x="7802" y="2255"/>
                    <a:pt x="10047" y="1866"/>
                    <a:pt x="10047" y="1384"/>
                  </a:cubicBezTo>
                  <a:lnTo>
                    <a:pt x="10047" y="0"/>
                  </a:lnTo>
                  <a:close/>
                </a:path>
              </a:pathLst>
            </a:custGeom>
            <a:solidFill>
              <a:srgbClr val="FFA00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6" name="Google Shape;536;p40"/>
            <p:cNvSpPr/>
            <p:nvPr/>
          </p:nvSpPr>
          <p:spPr>
            <a:xfrm>
              <a:off x="8203932" y="3407467"/>
              <a:ext cx="697011" cy="120227"/>
            </a:xfrm>
            <a:custGeom>
              <a:avLst/>
              <a:gdLst/>
              <a:ahLst/>
              <a:cxnLst/>
              <a:rect l="l" t="t" r="r" b="b"/>
              <a:pathLst>
                <a:path w="10047" h="1733" extrusionOk="0">
                  <a:moveTo>
                    <a:pt x="5023" y="0"/>
                  </a:moveTo>
                  <a:cubicBezTo>
                    <a:pt x="2245" y="0"/>
                    <a:pt x="0" y="380"/>
                    <a:pt x="0" y="872"/>
                  </a:cubicBezTo>
                  <a:cubicBezTo>
                    <a:pt x="0" y="1353"/>
                    <a:pt x="2245" y="1733"/>
                    <a:pt x="5023" y="1733"/>
                  </a:cubicBezTo>
                  <a:cubicBezTo>
                    <a:pt x="7802" y="1733"/>
                    <a:pt x="10047" y="1343"/>
                    <a:pt x="10047" y="872"/>
                  </a:cubicBezTo>
                  <a:cubicBezTo>
                    <a:pt x="10047" y="390"/>
                    <a:pt x="7802" y="0"/>
                    <a:pt x="5023" y="0"/>
                  </a:cubicBezTo>
                  <a:close/>
                </a:path>
              </a:pathLst>
            </a:custGeom>
            <a:solidFill>
              <a:srgbClr val="FAC61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7" name="Google Shape;537;p40"/>
            <p:cNvSpPr/>
            <p:nvPr/>
          </p:nvSpPr>
          <p:spPr>
            <a:xfrm>
              <a:off x="8275043" y="3433067"/>
              <a:ext cx="554792" cy="56263"/>
            </a:xfrm>
            <a:custGeom>
              <a:avLst/>
              <a:gdLst/>
              <a:ahLst/>
              <a:cxnLst/>
              <a:rect l="l" t="t" r="r" b="b"/>
              <a:pathLst>
                <a:path w="7997" h="811" extrusionOk="0">
                  <a:moveTo>
                    <a:pt x="3998" y="0"/>
                  </a:moveTo>
                  <a:cubicBezTo>
                    <a:pt x="1794" y="0"/>
                    <a:pt x="0" y="185"/>
                    <a:pt x="0" y="410"/>
                  </a:cubicBezTo>
                  <a:cubicBezTo>
                    <a:pt x="0" y="626"/>
                    <a:pt x="1794" y="810"/>
                    <a:pt x="3998" y="810"/>
                  </a:cubicBezTo>
                  <a:cubicBezTo>
                    <a:pt x="6203" y="810"/>
                    <a:pt x="7997" y="626"/>
                    <a:pt x="7997" y="410"/>
                  </a:cubicBezTo>
                  <a:cubicBezTo>
                    <a:pt x="7997" y="185"/>
                    <a:pt x="6203" y="0"/>
                    <a:pt x="3998" y="0"/>
                  </a:cubicBezTo>
                  <a:close/>
                </a:path>
              </a:pathLst>
            </a:custGeom>
            <a:solidFill>
              <a:srgbClr val="FD9F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8" name="Google Shape;538;p40"/>
            <p:cNvSpPr/>
            <p:nvPr/>
          </p:nvSpPr>
          <p:spPr>
            <a:xfrm>
              <a:off x="8275043" y="3433067"/>
              <a:ext cx="554792" cy="36353"/>
            </a:xfrm>
            <a:custGeom>
              <a:avLst/>
              <a:gdLst/>
              <a:ahLst/>
              <a:cxnLst/>
              <a:rect l="l" t="t" r="r" b="b"/>
              <a:pathLst>
                <a:path w="7997" h="524" extrusionOk="0">
                  <a:moveTo>
                    <a:pt x="3998" y="0"/>
                  </a:moveTo>
                  <a:cubicBezTo>
                    <a:pt x="1794" y="0"/>
                    <a:pt x="0" y="185"/>
                    <a:pt x="0" y="410"/>
                  </a:cubicBezTo>
                  <a:cubicBezTo>
                    <a:pt x="0" y="451"/>
                    <a:pt x="62" y="482"/>
                    <a:pt x="175" y="523"/>
                  </a:cubicBezTo>
                  <a:cubicBezTo>
                    <a:pt x="677" y="359"/>
                    <a:pt x="2194" y="236"/>
                    <a:pt x="3998" y="236"/>
                  </a:cubicBezTo>
                  <a:cubicBezTo>
                    <a:pt x="5803" y="236"/>
                    <a:pt x="7330" y="359"/>
                    <a:pt x="7822" y="523"/>
                  </a:cubicBezTo>
                  <a:cubicBezTo>
                    <a:pt x="7935" y="482"/>
                    <a:pt x="7997" y="451"/>
                    <a:pt x="7997" y="410"/>
                  </a:cubicBezTo>
                  <a:cubicBezTo>
                    <a:pt x="7997" y="185"/>
                    <a:pt x="6203" y="0"/>
                    <a:pt x="3998" y="0"/>
                  </a:cubicBezTo>
                  <a:close/>
                </a:path>
              </a:pathLst>
            </a:custGeom>
            <a:solidFill>
              <a:srgbClr val="E3860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9" name="Google Shape;539;p40"/>
            <p:cNvSpPr/>
            <p:nvPr/>
          </p:nvSpPr>
          <p:spPr>
            <a:xfrm>
              <a:off x="8233070" y="3346278"/>
              <a:ext cx="697774" cy="156510"/>
            </a:xfrm>
            <a:custGeom>
              <a:avLst/>
              <a:gdLst/>
              <a:ahLst/>
              <a:cxnLst/>
              <a:rect l="l" t="t" r="r" b="b"/>
              <a:pathLst>
                <a:path w="10058" h="2256" extrusionOk="0">
                  <a:moveTo>
                    <a:pt x="1" y="1"/>
                  </a:moveTo>
                  <a:lnTo>
                    <a:pt x="1" y="1385"/>
                  </a:lnTo>
                  <a:cubicBezTo>
                    <a:pt x="1" y="1866"/>
                    <a:pt x="2246" y="2256"/>
                    <a:pt x="5024" y="2256"/>
                  </a:cubicBezTo>
                  <a:cubicBezTo>
                    <a:pt x="7802" y="2256"/>
                    <a:pt x="10057" y="1866"/>
                    <a:pt x="10057" y="1385"/>
                  </a:cubicBezTo>
                  <a:lnTo>
                    <a:pt x="10057" y="1"/>
                  </a:lnTo>
                  <a:close/>
                </a:path>
              </a:pathLst>
            </a:custGeom>
            <a:solidFill>
              <a:srgbClr val="FFA00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0" name="Google Shape;540;p40"/>
            <p:cNvSpPr/>
            <p:nvPr/>
          </p:nvSpPr>
          <p:spPr>
            <a:xfrm>
              <a:off x="8233070" y="3284394"/>
              <a:ext cx="697774" cy="120296"/>
            </a:xfrm>
            <a:custGeom>
              <a:avLst/>
              <a:gdLst/>
              <a:ahLst/>
              <a:cxnLst/>
              <a:rect l="l" t="t" r="r" b="b"/>
              <a:pathLst>
                <a:path w="10058" h="1734" extrusionOk="0">
                  <a:moveTo>
                    <a:pt x="5024" y="1"/>
                  </a:moveTo>
                  <a:cubicBezTo>
                    <a:pt x="2246" y="1"/>
                    <a:pt x="1" y="380"/>
                    <a:pt x="1" y="872"/>
                  </a:cubicBezTo>
                  <a:cubicBezTo>
                    <a:pt x="1" y="1354"/>
                    <a:pt x="2246" y="1733"/>
                    <a:pt x="5024" y="1733"/>
                  </a:cubicBezTo>
                  <a:cubicBezTo>
                    <a:pt x="7802" y="1733"/>
                    <a:pt x="10057" y="1344"/>
                    <a:pt x="10057" y="872"/>
                  </a:cubicBezTo>
                  <a:cubicBezTo>
                    <a:pt x="10057" y="390"/>
                    <a:pt x="7802" y="1"/>
                    <a:pt x="5024" y="1"/>
                  </a:cubicBezTo>
                  <a:close/>
                </a:path>
              </a:pathLst>
            </a:custGeom>
            <a:solidFill>
              <a:srgbClr val="FAC61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1" name="Google Shape;541;p40"/>
            <p:cNvSpPr/>
            <p:nvPr/>
          </p:nvSpPr>
          <p:spPr>
            <a:xfrm>
              <a:off x="8304181" y="3309994"/>
              <a:ext cx="554792" cy="56263"/>
            </a:xfrm>
            <a:custGeom>
              <a:avLst/>
              <a:gdLst/>
              <a:ahLst/>
              <a:cxnLst/>
              <a:rect l="l" t="t" r="r" b="b"/>
              <a:pathLst>
                <a:path w="7997" h="811" extrusionOk="0">
                  <a:moveTo>
                    <a:pt x="3999" y="1"/>
                  </a:moveTo>
                  <a:cubicBezTo>
                    <a:pt x="1795" y="1"/>
                    <a:pt x="1" y="185"/>
                    <a:pt x="1" y="411"/>
                  </a:cubicBezTo>
                  <a:cubicBezTo>
                    <a:pt x="1" y="626"/>
                    <a:pt x="1795" y="811"/>
                    <a:pt x="3999" y="811"/>
                  </a:cubicBezTo>
                  <a:cubicBezTo>
                    <a:pt x="6203" y="811"/>
                    <a:pt x="7997" y="626"/>
                    <a:pt x="7997" y="411"/>
                  </a:cubicBezTo>
                  <a:cubicBezTo>
                    <a:pt x="7997" y="185"/>
                    <a:pt x="6203" y="1"/>
                    <a:pt x="3999" y="1"/>
                  </a:cubicBezTo>
                  <a:close/>
                </a:path>
              </a:pathLst>
            </a:custGeom>
            <a:solidFill>
              <a:srgbClr val="FD9F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2" name="Google Shape;542;p40"/>
            <p:cNvSpPr/>
            <p:nvPr/>
          </p:nvSpPr>
          <p:spPr>
            <a:xfrm>
              <a:off x="8304181" y="3309994"/>
              <a:ext cx="554792" cy="36353"/>
            </a:xfrm>
            <a:custGeom>
              <a:avLst/>
              <a:gdLst/>
              <a:ahLst/>
              <a:cxnLst/>
              <a:rect l="l" t="t" r="r" b="b"/>
              <a:pathLst>
                <a:path w="7997" h="524" extrusionOk="0">
                  <a:moveTo>
                    <a:pt x="3999" y="1"/>
                  </a:moveTo>
                  <a:cubicBezTo>
                    <a:pt x="1795" y="1"/>
                    <a:pt x="1" y="185"/>
                    <a:pt x="1" y="411"/>
                  </a:cubicBezTo>
                  <a:cubicBezTo>
                    <a:pt x="1" y="452"/>
                    <a:pt x="62" y="483"/>
                    <a:pt x="175" y="524"/>
                  </a:cubicBezTo>
                  <a:cubicBezTo>
                    <a:pt x="677" y="360"/>
                    <a:pt x="2194" y="237"/>
                    <a:pt x="3999" y="237"/>
                  </a:cubicBezTo>
                  <a:cubicBezTo>
                    <a:pt x="5803" y="237"/>
                    <a:pt x="7330" y="360"/>
                    <a:pt x="7823" y="524"/>
                  </a:cubicBezTo>
                  <a:cubicBezTo>
                    <a:pt x="7935" y="483"/>
                    <a:pt x="7997" y="452"/>
                    <a:pt x="7997" y="411"/>
                  </a:cubicBezTo>
                  <a:cubicBezTo>
                    <a:pt x="7997" y="185"/>
                    <a:pt x="6203" y="1"/>
                    <a:pt x="3999" y="1"/>
                  </a:cubicBezTo>
                  <a:close/>
                </a:path>
              </a:pathLst>
            </a:custGeom>
            <a:solidFill>
              <a:srgbClr val="E3860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3" name="Google Shape;543;p40"/>
            <p:cNvSpPr/>
            <p:nvPr/>
          </p:nvSpPr>
          <p:spPr>
            <a:xfrm>
              <a:off x="8207471" y="3226119"/>
              <a:ext cx="697774" cy="156510"/>
            </a:xfrm>
            <a:custGeom>
              <a:avLst/>
              <a:gdLst/>
              <a:ahLst/>
              <a:cxnLst/>
              <a:rect l="l" t="t" r="r" b="b"/>
              <a:pathLst>
                <a:path w="10058" h="2256" extrusionOk="0">
                  <a:moveTo>
                    <a:pt x="0" y="0"/>
                  </a:moveTo>
                  <a:lnTo>
                    <a:pt x="0" y="1384"/>
                  </a:lnTo>
                  <a:cubicBezTo>
                    <a:pt x="0" y="1866"/>
                    <a:pt x="2256" y="2255"/>
                    <a:pt x="5034" y="2255"/>
                  </a:cubicBezTo>
                  <a:cubicBezTo>
                    <a:pt x="7812" y="2255"/>
                    <a:pt x="10057" y="1866"/>
                    <a:pt x="10057" y="1384"/>
                  </a:cubicBezTo>
                  <a:lnTo>
                    <a:pt x="10057" y="0"/>
                  </a:lnTo>
                  <a:close/>
                </a:path>
              </a:pathLst>
            </a:custGeom>
            <a:solidFill>
              <a:srgbClr val="FFA00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4" name="Google Shape;544;p40"/>
            <p:cNvSpPr/>
            <p:nvPr/>
          </p:nvSpPr>
          <p:spPr>
            <a:xfrm>
              <a:off x="8207471" y="3164236"/>
              <a:ext cx="697774" cy="120227"/>
            </a:xfrm>
            <a:custGeom>
              <a:avLst/>
              <a:gdLst/>
              <a:ahLst/>
              <a:cxnLst/>
              <a:rect l="l" t="t" r="r" b="b"/>
              <a:pathLst>
                <a:path w="10058" h="1733" extrusionOk="0">
                  <a:moveTo>
                    <a:pt x="5034" y="0"/>
                  </a:moveTo>
                  <a:cubicBezTo>
                    <a:pt x="2256" y="0"/>
                    <a:pt x="0" y="380"/>
                    <a:pt x="0" y="861"/>
                  </a:cubicBezTo>
                  <a:cubicBezTo>
                    <a:pt x="0" y="1343"/>
                    <a:pt x="2256" y="1733"/>
                    <a:pt x="5034" y="1733"/>
                  </a:cubicBezTo>
                  <a:cubicBezTo>
                    <a:pt x="7812" y="1733"/>
                    <a:pt x="10057" y="1343"/>
                    <a:pt x="10057" y="861"/>
                  </a:cubicBezTo>
                  <a:cubicBezTo>
                    <a:pt x="10057" y="380"/>
                    <a:pt x="7812" y="0"/>
                    <a:pt x="5034" y="0"/>
                  </a:cubicBezTo>
                  <a:close/>
                </a:path>
              </a:pathLst>
            </a:custGeom>
            <a:solidFill>
              <a:srgbClr val="FAC61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5" name="Google Shape;545;p40"/>
            <p:cNvSpPr/>
            <p:nvPr/>
          </p:nvSpPr>
          <p:spPr>
            <a:xfrm>
              <a:off x="8279275" y="3189835"/>
              <a:ext cx="554861" cy="56263"/>
            </a:xfrm>
            <a:custGeom>
              <a:avLst/>
              <a:gdLst/>
              <a:ahLst/>
              <a:cxnLst/>
              <a:rect l="l" t="t" r="r" b="b"/>
              <a:pathLst>
                <a:path w="7998" h="811" extrusionOk="0">
                  <a:moveTo>
                    <a:pt x="3999" y="0"/>
                  </a:moveTo>
                  <a:cubicBezTo>
                    <a:pt x="1795" y="0"/>
                    <a:pt x="1" y="175"/>
                    <a:pt x="1" y="400"/>
                  </a:cubicBezTo>
                  <a:cubicBezTo>
                    <a:pt x="1" y="626"/>
                    <a:pt x="1795" y="810"/>
                    <a:pt x="3999" y="810"/>
                  </a:cubicBezTo>
                  <a:cubicBezTo>
                    <a:pt x="6203" y="810"/>
                    <a:pt x="7997" y="626"/>
                    <a:pt x="7997" y="400"/>
                  </a:cubicBezTo>
                  <a:cubicBezTo>
                    <a:pt x="7997" y="175"/>
                    <a:pt x="6203" y="0"/>
                    <a:pt x="3999" y="0"/>
                  </a:cubicBezTo>
                  <a:close/>
                </a:path>
              </a:pathLst>
            </a:custGeom>
            <a:solidFill>
              <a:srgbClr val="FD9F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6" name="Google Shape;546;p40"/>
            <p:cNvSpPr/>
            <p:nvPr/>
          </p:nvSpPr>
          <p:spPr>
            <a:xfrm>
              <a:off x="8279275" y="3189835"/>
              <a:ext cx="554861" cy="36353"/>
            </a:xfrm>
            <a:custGeom>
              <a:avLst/>
              <a:gdLst/>
              <a:ahLst/>
              <a:cxnLst/>
              <a:rect l="l" t="t" r="r" b="b"/>
              <a:pathLst>
                <a:path w="7998" h="524" extrusionOk="0">
                  <a:moveTo>
                    <a:pt x="3999" y="0"/>
                  </a:moveTo>
                  <a:cubicBezTo>
                    <a:pt x="1795" y="0"/>
                    <a:pt x="1" y="185"/>
                    <a:pt x="1" y="410"/>
                  </a:cubicBezTo>
                  <a:cubicBezTo>
                    <a:pt x="1" y="441"/>
                    <a:pt x="62" y="482"/>
                    <a:pt x="175" y="523"/>
                  </a:cubicBezTo>
                  <a:cubicBezTo>
                    <a:pt x="667" y="359"/>
                    <a:pt x="2195" y="236"/>
                    <a:pt x="3999" y="236"/>
                  </a:cubicBezTo>
                  <a:cubicBezTo>
                    <a:pt x="5803" y="236"/>
                    <a:pt x="7331" y="359"/>
                    <a:pt x="7823" y="523"/>
                  </a:cubicBezTo>
                  <a:cubicBezTo>
                    <a:pt x="7936" y="482"/>
                    <a:pt x="7997" y="451"/>
                    <a:pt x="7997" y="410"/>
                  </a:cubicBezTo>
                  <a:cubicBezTo>
                    <a:pt x="7997" y="185"/>
                    <a:pt x="6203" y="0"/>
                    <a:pt x="3999" y="0"/>
                  </a:cubicBezTo>
                  <a:close/>
                </a:path>
              </a:pathLst>
            </a:custGeom>
            <a:solidFill>
              <a:srgbClr val="E3860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7" name="Google Shape;547;p40"/>
            <p:cNvSpPr/>
            <p:nvPr/>
          </p:nvSpPr>
          <p:spPr>
            <a:xfrm>
              <a:off x="8237372" y="3113036"/>
              <a:ext cx="697704" cy="156510"/>
            </a:xfrm>
            <a:custGeom>
              <a:avLst/>
              <a:gdLst/>
              <a:ahLst/>
              <a:cxnLst/>
              <a:rect l="l" t="t" r="r" b="b"/>
              <a:pathLst>
                <a:path w="10057" h="2256" extrusionOk="0">
                  <a:moveTo>
                    <a:pt x="0" y="0"/>
                  </a:moveTo>
                  <a:lnTo>
                    <a:pt x="0" y="1384"/>
                  </a:lnTo>
                  <a:cubicBezTo>
                    <a:pt x="0" y="1866"/>
                    <a:pt x="2245" y="2255"/>
                    <a:pt x="5023" y="2255"/>
                  </a:cubicBezTo>
                  <a:cubicBezTo>
                    <a:pt x="7801" y="2255"/>
                    <a:pt x="10057" y="1876"/>
                    <a:pt x="10057" y="1384"/>
                  </a:cubicBezTo>
                  <a:lnTo>
                    <a:pt x="10057" y="0"/>
                  </a:lnTo>
                  <a:close/>
                </a:path>
              </a:pathLst>
            </a:custGeom>
            <a:solidFill>
              <a:srgbClr val="FFA00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8" name="Google Shape;548;p40"/>
            <p:cNvSpPr/>
            <p:nvPr/>
          </p:nvSpPr>
          <p:spPr>
            <a:xfrm>
              <a:off x="8237372" y="3051153"/>
              <a:ext cx="697704" cy="120921"/>
            </a:xfrm>
            <a:custGeom>
              <a:avLst/>
              <a:gdLst/>
              <a:ahLst/>
              <a:cxnLst/>
              <a:rect l="l" t="t" r="r" b="b"/>
              <a:pathLst>
                <a:path w="10057" h="1743" extrusionOk="0">
                  <a:moveTo>
                    <a:pt x="5023" y="0"/>
                  </a:moveTo>
                  <a:cubicBezTo>
                    <a:pt x="2245" y="0"/>
                    <a:pt x="0" y="390"/>
                    <a:pt x="0" y="872"/>
                  </a:cubicBezTo>
                  <a:cubicBezTo>
                    <a:pt x="0" y="1353"/>
                    <a:pt x="2245" y="1743"/>
                    <a:pt x="5023" y="1743"/>
                  </a:cubicBezTo>
                  <a:cubicBezTo>
                    <a:pt x="7801" y="1743"/>
                    <a:pt x="10057" y="1353"/>
                    <a:pt x="10057" y="872"/>
                  </a:cubicBezTo>
                  <a:cubicBezTo>
                    <a:pt x="10057" y="390"/>
                    <a:pt x="7801" y="0"/>
                    <a:pt x="5023" y="0"/>
                  </a:cubicBezTo>
                  <a:close/>
                </a:path>
              </a:pathLst>
            </a:custGeom>
            <a:solidFill>
              <a:srgbClr val="FAC61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9" name="Google Shape;549;p40"/>
            <p:cNvSpPr/>
            <p:nvPr/>
          </p:nvSpPr>
          <p:spPr>
            <a:xfrm>
              <a:off x="8309176" y="3077447"/>
              <a:ext cx="554792" cy="55569"/>
            </a:xfrm>
            <a:custGeom>
              <a:avLst/>
              <a:gdLst/>
              <a:ahLst/>
              <a:cxnLst/>
              <a:rect l="l" t="t" r="r" b="b"/>
              <a:pathLst>
                <a:path w="7997" h="801" extrusionOk="0">
                  <a:moveTo>
                    <a:pt x="3999" y="1"/>
                  </a:moveTo>
                  <a:cubicBezTo>
                    <a:pt x="1794" y="1"/>
                    <a:pt x="0" y="175"/>
                    <a:pt x="0" y="400"/>
                  </a:cubicBezTo>
                  <a:cubicBezTo>
                    <a:pt x="0" y="616"/>
                    <a:pt x="1794" y="800"/>
                    <a:pt x="3999" y="800"/>
                  </a:cubicBezTo>
                  <a:cubicBezTo>
                    <a:pt x="6203" y="800"/>
                    <a:pt x="7997" y="626"/>
                    <a:pt x="7997" y="400"/>
                  </a:cubicBezTo>
                  <a:cubicBezTo>
                    <a:pt x="7997" y="175"/>
                    <a:pt x="6203" y="1"/>
                    <a:pt x="3999" y="1"/>
                  </a:cubicBezTo>
                  <a:close/>
                </a:path>
              </a:pathLst>
            </a:custGeom>
            <a:solidFill>
              <a:srgbClr val="FD9F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0" name="Google Shape;550;p40"/>
            <p:cNvSpPr/>
            <p:nvPr/>
          </p:nvSpPr>
          <p:spPr>
            <a:xfrm>
              <a:off x="8308482" y="3077447"/>
              <a:ext cx="554792" cy="35659"/>
            </a:xfrm>
            <a:custGeom>
              <a:avLst/>
              <a:gdLst/>
              <a:ahLst/>
              <a:cxnLst/>
              <a:rect l="l" t="t" r="r" b="b"/>
              <a:pathLst>
                <a:path w="7997" h="514" extrusionOk="0">
                  <a:moveTo>
                    <a:pt x="3998" y="1"/>
                  </a:moveTo>
                  <a:cubicBezTo>
                    <a:pt x="1794" y="1"/>
                    <a:pt x="0" y="175"/>
                    <a:pt x="0" y="400"/>
                  </a:cubicBezTo>
                  <a:cubicBezTo>
                    <a:pt x="0" y="441"/>
                    <a:pt x="62" y="482"/>
                    <a:pt x="174" y="513"/>
                  </a:cubicBezTo>
                  <a:cubicBezTo>
                    <a:pt x="677" y="349"/>
                    <a:pt x="2194" y="226"/>
                    <a:pt x="3998" y="226"/>
                  </a:cubicBezTo>
                  <a:cubicBezTo>
                    <a:pt x="5803" y="226"/>
                    <a:pt x="7330" y="349"/>
                    <a:pt x="7822" y="513"/>
                  </a:cubicBezTo>
                  <a:cubicBezTo>
                    <a:pt x="7935" y="482"/>
                    <a:pt x="7996" y="441"/>
                    <a:pt x="7996" y="400"/>
                  </a:cubicBezTo>
                  <a:cubicBezTo>
                    <a:pt x="7996" y="175"/>
                    <a:pt x="6202" y="1"/>
                    <a:pt x="3998" y="1"/>
                  </a:cubicBezTo>
                  <a:close/>
                </a:path>
              </a:pathLst>
            </a:custGeom>
            <a:solidFill>
              <a:srgbClr val="E3860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1" name="Google Shape;551;p40"/>
            <p:cNvSpPr/>
            <p:nvPr/>
          </p:nvSpPr>
          <p:spPr>
            <a:xfrm>
              <a:off x="8203169" y="2985732"/>
              <a:ext cx="698468" cy="159493"/>
            </a:xfrm>
            <a:custGeom>
              <a:avLst/>
              <a:gdLst/>
              <a:ahLst/>
              <a:cxnLst/>
              <a:rect l="l" t="t" r="r" b="b"/>
              <a:pathLst>
                <a:path w="10068" h="2299" extrusionOk="0">
                  <a:moveTo>
                    <a:pt x="10058" y="0"/>
                  </a:moveTo>
                  <a:lnTo>
                    <a:pt x="1" y="92"/>
                  </a:lnTo>
                  <a:lnTo>
                    <a:pt x="11" y="1476"/>
                  </a:lnTo>
                  <a:cubicBezTo>
                    <a:pt x="11" y="1939"/>
                    <a:pt x="2103" y="2298"/>
                    <a:pt x="4723" y="2298"/>
                  </a:cubicBezTo>
                  <a:cubicBezTo>
                    <a:pt x="4830" y="2298"/>
                    <a:pt x="4937" y="2298"/>
                    <a:pt x="5045" y="2296"/>
                  </a:cubicBezTo>
                  <a:cubicBezTo>
                    <a:pt x="7823" y="2266"/>
                    <a:pt x="10068" y="1856"/>
                    <a:pt x="10068" y="1384"/>
                  </a:cubicBezTo>
                  <a:lnTo>
                    <a:pt x="10058" y="0"/>
                  </a:lnTo>
                  <a:close/>
                </a:path>
              </a:pathLst>
            </a:custGeom>
            <a:solidFill>
              <a:srgbClr val="FFA00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2" name="Google Shape;552;p40"/>
            <p:cNvSpPr/>
            <p:nvPr/>
          </p:nvSpPr>
          <p:spPr>
            <a:xfrm>
              <a:off x="8202475" y="2926554"/>
              <a:ext cx="698468" cy="121129"/>
            </a:xfrm>
            <a:custGeom>
              <a:avLst/>
              <a:gdLst/>
              <a:ahLst/>
              <a:cxnLst/>
              <a:rect l="l" t="t" r="r" b="b"/>
              <a:pathLst>
                <a:path w="10068" h="1746" extrusionOk="0">
                  <a:moveTo>
                    <a:pt x="5348" y="0"/>
                  </a:moveTo>
                  <a:cubicBezTo>
                    <a:pt x="5244" y="0"/>
                    <a:pt x="5140" y="1"/>
                    <a:pt x="5034" y="2"/>
                  </a:cubicBezTo>
                  <a:cubicBezTo>
                    <a:pt x="2256" y="33"/>
                    <a:pt x="1" y="433"/>
                    <a:pt x="11" y="915"/>
                  </a:cubicBezTo>
                  <a:cubicBezTo>
                    <a:pt x="11" y="1384"/>
                    <a:pt x="2148" y="1746"/>
                    <a:pt x="4824" y="1746"/>
                  </a:cubicBezTo>
                  <a:cubicBezTo>
                    <a:pt x="4897" y="1746"/>
                    <a:pt x="4971" y="1746"/>
                    <a:pt x="5044" y="1745"/>
                  </a:cubicBezTo>
                  <a:cubicBezTo>
                    <a:pt x="7823" y="1714"/>
                    <a:pt x="10068" y="1304"/>
                    <a:pt x="10068" y="822"/>
                  </a:cubicBezTo>
                  <a:cubicBezTo>
                    <a:pt x="10058" y="369"/>
                    <a:pt x="7971" y="0"/>
                    <a:pt x="5348" y="0"/>
                  </a:cubicBezTo>
                  <a:close/>
                </a:path>
              </a:pathLst>
            </a:custGeom>
            <a:solidFill>
              <a:srgbClr val="FAC61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3" name="Google Shape;553;p40"/>
            <p:cNvSpPr/>
            <p:nvPr/>
          </p:nvSpPr>
          <p:spPr>
            <a:xfrm>
              <a:off x="8274349" y="2952154"/>
              <a:ext cx="554792" cy="56471"/>
            </a:xfrm>
            <a:custGeom>
              <a:avLst/>
              <a:gdLst/>
              <a:ahLst/>
              <a:cxnLst/>
              <a:rect l="l" t="t" r="r" b="b"/>
              <a:pathLst>
                <a:path w="7997" h="814" extrusionOk="0">
                  <a:moveTo>
                    <a:pt x="4368" y="1"/>
                  </a:moveTo>
                  <a:cubicBezTo>
                    <a:pt x="4246" y="1"/>
                    <a:pt x="4123" y="1"/>
                    <a:pt x="3998" y="2"/>
                  </a:cubicBezTo>
                  <a:cubicBezTo>
                    <a:pt x="1784" y="33"/>
                    <a:pt x="0" y="228"/>
                    <a:pt x="0" y="443"/>
                  </a:cubicBezTo>
                  <a:cubicBezTo>
                    <a:pt x="10" y="656"/>
                    <a:pt x="1598" y="814"/>
                    <a:pt x="3637" y="814"/>
                  </a:cubicBezTo>
                  <a:cubicBezTo>
                    <a:pt x="3759" y="814"/>
                    <a:pt x="3883" y="813"/>
                    <a:pt x="4008" y="812"/>
                  </a:cubicBezTo>
                  <a:cubicBezTo>
                    <a:pt x="6213" y="792"/>
                    <a:pt x="7996" y="597"/>
                    <a:pt x="7996" y="371"/>
                  </a:cubicBezTo>
                  <a:cubicBezTo>
                    <a:pt x="7996" y="159"/>
                    <a:pt x="6400" y="1"/>
                    <a:pt x="4368" y="1"/>
                  </a:cubicBezTo>
                  <a:close/>
                </a:path>
              </a:pathLst>
            </a:custGeom>
            <a:solidFill>
              <a:srgbClr val="FD9F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4" name="Google Shape;554;p40"/>
            <p:cNvSpPr/>
            <p:nvPr/>
          </p:nvSpPr>
          <p:spPr>
            <a:xfrm>
              <a:off x="8274349" y="2952223"/>
              <a:ext cx="554792" cy="39266"/>
            </a:xfrm>
            <a:custGeom>
              <a:avLst/>
              <a:gdLst/>
              <a:ahLst/>
              <a:cxnLst/>
              <a:rect l="l" t="t" r="r" b="b"/>
              <a:pathLst>
                <a:path w="7997" h="566" extrusionOk="0">
                  <a:moveTo>
                    <a:pt x="4205" y="1"/>
                  </a:moveTo>
                  <a:cubicBezTo>
                    <a:pt x="4137" y="1"/>
                    <a:pt x="4068" y="1"/>
                    <a:pt x="3998" y="1"/>
                  </a:cubicBezTo>
                  <a:cubicBezTo>
                    <a:pt x="1794" y="22"/>
                    <a:pt x="0" y="227"/>
                    <a:pt x="0" y="442"/>
                  </a:cubicBezTo>
                  <a:cubicBezTo>
                    <a:pt x="0" y="493"/>
                    <a:pt x="62" y="524"/>
                    <a:pt x="174" y="565"/>
                  </a:cubicBezTo>
                  <a:cubicBezTo>
                    <a:pt x="677" y="391"/>
                    <a:pt x="2194" y="258"/>
                    <a:pt x="3998" y="237"/>
                  </a:cubicBezTo>
                  <a:cubicBezTo>
                    <a:pt x="4081" y="237"/>
                    <a:pt x="4163" y="236"/>
                    <a:pt x="4245" y="236"/>
                  </a:cubicBezTo>
                  <a:cubicBezTo>
                    <a:pt x="5941" y="236"/>
                    <a:pt x="7353" y="337"/>
                    <a:pt x="7822" y="493"/>
                  </a:cubicBezTo>
                  <a:cubicBezTo>
                    <a:pt x="7935" y="452"/>
                    <a:pt x="7996" y="411"/>
                    <a:pt x="7996" y="370"/>
                  </a:cubicBezTo>
                  <a:cubicBezTo>
                    <a:pt x="7996" y="152"/>
                    <a:pt x="6314" y="1"/>
                    <a:pt x="4205" y="1"/>
                  </a:cubicBezTo>
                  <a:close/>
                </a:path>
              </a:pathLst>
            </a:custGeom>
            <a:solidFill>
              <a:srgbClr val="E3860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5" name="Google Shape;555;p40"/>
            <p:cNvSpPr/>
            <p:nvPr/>
          </p:nvSpPr>
          <p:spPr>
            <a:xfrm>
              <a:off x="8237372" y="2876187"/>
              <a:ext cx="698398" cy="159493"/>
            </a:xfrm>
            <a:custGeom>
              <a:avLst/>
              <a:gdLst/>
              <a:ahLst/>
              <a:cxnLst/>
              <a:rect l="l" t="t" r="r" b="b"/>
              <a:pathLst>
                <a:path w="10067" h="2299" extrusionOk="0">
                  <a:moveTo>
                    <a:pt x="10057" y="0"/>
                  </a:moveTo>
                  <a:lnTo>
                    <a:pt x="0" y="93"/>
                  </a:lnTo>
                  <a:lnTo>
                    <a:pt x="10" y="1477"/>
                  </a:lnTo>
                  <a:cubicBezTo>
                    <a:pt x="10" y="1940"/>
                    <a:pt x="2093" y="2298"/>
                    <a:pt x="4721" y="2298"/>
                  </a:cubicBezTo>
                  <a:cubicBezTo>
                    <a:pt x="4828" y="2298"/>
                    <a:pt x="4935" y="2298"/>
                    <a:pt x="5044" y="2297"/>
                  </a:cubicBezTo>
                  <a:cubicBezTo>
                    <a:pt x="7822" y="2276"/>
                    <a:pt x="10067" y="1866"/>
                    <a:pt x="10067" y="1384"/>
                  </a:cubicBezTo>
                  <a:lnTo>
                    <a:pt x="10057" y="0"/>
                  </a:lnTo>
                  <a:close/>
                </a:path>
              </a:pathLst>
            </a:custGeom>
            <a:solidFill>
              <a:srgbClr val="FFA00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6" name="Google Shape;556;p40"/>
            <p:cNvSpPr/>
            <p:nvPr/>
          </p:nvSpPr>
          <p:spPr>
            <a:xfrm>
              <a:off x="8236608" y="2817079"/>
              <a:ext cx="698468" cy="121129"/>
            </a:xfrm>
            <a:custGeom>
              <a:avLst/>
              <a:gdLst/>
              <a:ahLst/>
              <a:cxnLst/>
              <a:rect l="l" t="t" r="r" b="b"/>
              <a:pathLst>
                <a:path w="10068" h="1746" extrusionOk="0">
                  <a:moveTo>
                    <a:pt x="5250" y="1"/>
                  </a:moveTo>
                  <a:cubicBezTo>
                    <a:pt x="5175" y="1"/>
                    <a:pt x="5100" y="1"/>
                    <a:pt x="5024" y="2"/>
                  </a:cubicBezTo>
                  <a:cubicBezTo>
                    <a:pt x="2246" y="22"/>
                    <a:pt x="1" y="442"/>
                    <a:pt x="11" y="924"/>
                  </a:cubicBezTo>
                  <a:cubicBezTo>
                    <a:pt x="11" y="1383"/>
                    <a:pt x="2148" y="1745"/>
                    <a:pt x="4824" y="1745"/>
                  </a:cubicBezTo>
                  <a:cubicBezTo>
                    <a:pt x="4897" y="1745"/>
                    <a:pt x="4971" y="1745"/>
                    <a:pt x="5045" y="1744"/>
                  </a:cubicBezTo>
                  <a:cubicBezTo>
                    <a:pt x="7823" y="1713"/>
                    <a:pt x="10068" y="1303"/>
                    <a:pt x="10068" y="822"/>
                  </a:cubicBezTo>
                  <a:cubicBezTo>
                    <a:pt x="10068" y="353"/>
                    <a:pt x="7924" y="1"/>
                    <a:pt x="5250" y="1"/>
                  </a:cubicBezTo>
                  <a:close/>
                </a:path>
              </a:pathLst>
            </a:custGeom>
            <a:solidFill>
              <a:srgbClr val="FAC61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7" name="Google Shape;557;p40"/>
            <p:cNvSpPr/>
            <p:nvPr/>
          </p:nvSpPr>
          <p:spPr>
            <a:xfrm>
              <a:off x="8309176" y="2843303"/>
              <a:ext cx="554792" cy="55847"/>
            </a:xfrm>
            <a:custGeom>
              <a:avLst/>
              <a:gdLst/>
              <a:ahLst/>
              <a:cxnLst/>
              <a:rect l="l" t="t" r="r" b="b"/>
              <a:pathLst>
                <a:path w="7997" h="805" extrusionOk="0">
                  <a:moveTo>
                    <a:pt x="4381" y="1"/>
                  </a:moveTo>
                  <a:cubicBezTo>
                    <a:pt x="4252" y="1"/>
                    <a:pt x="4121" y="2"/>
                    <a:pt x="3988" y="3"/>
                  </a:cubicBezTo>
                  <a:cubicBezTo>
                    <a:pt x="1784" y="23"/>
                    <a:pt x="0" y="218"/>
                    <a:pt x="0" y="444"/>
                  </a:cubicBezTo>
                  <a:cubicBezTo>
                    <a:pt x="0" y="647"/>
                    <a:pt x="1597" y="804"/>
                    <a:pt x="3628" y="804"/>
                  </a:cubicBezTo>
                  <a:cubicBezTo>
                    <a:pt x="3750" y="804"/>
                    <a:pt x="3874" y="804"/>
                    <a:pt x="3999" y="802"/>
                  </a:cubicBezTo>
                  <a:cubicBezTo>
                    <a:pt x="6203" y="782"/>
                    <a:pt x="7997" y="587"/>
                    <a:pt x="7997" y="362"/>
                  </a:cubicBezTo>
                  <a:cubicBezTo>
                    <a:pt x="7987" y="150"/>
                    <a:pt x="6410" y="1"/>
                    <a:pt x="4381" y="1"/>
                  </a:cubicBezTo>
                  <a:close/>
                </a:path>
              </a:pathLst>
            </a:custGeom>
            <a:solidFill>
              <a:srgbClr val="FD9F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8" name="Google Shape;558;p40"/>
            <p:cNvSpPr/>
            <p:nvPr/>
          </p:nvSpPr>
          <p:spPr>
            <a:xfrm>
              <a:off x="8308482" y="2843303"/>
              <a:ext cx="554792" cy="38642"/>
            </a:xfrm>
            <a:custGeom>
              <a:avLst/>
              <a:gdLst/>
              <a:ahLst/>
              <a:cxnLst/>
              <a:rect l="l" t="t" r="r" b="b"/>
              <a:pathLst>
                <a:path w="7997" h="557" extrusionOk="0">
                  <a:moveTo>
                    <a:pt x="4389" y="1"/>
                  </a:moveTo>
                  <a:cubicBezTo>
                    <a:pt x="4261" y="1"/>
                    <a:pt x="4130" y="2"/>
                    <a:pt x="3998" y="3"/>
                  </a:cubicBezTo>
                  <a:cubicBezTo>
                    <a:pt x="1794" y="13"/>
                    <a:pt x="0" y="218"/>
                    <a:pt x="0" y="444"/>
                  </a:cubicBezTo>
                  <a:cubicBezTo>
                    <a:pt x="0" y="485"/>
                    <a:pt x="62" y="526"/>
                    <a:pt x="174" y="556"/>
                  </a:cubicBezTo>
                  <a:cubicBezTo>
                    <a:pt x="667" y="382"/>
                    <a:pt x="2194" y="249"/>
                    <a:pt x="3998" y="239"/>
                  </a:cubicBezTo>
                  <a:cubicBezTo>
                    <a:pt x="4152" y="237"/>
                    <a:pt x="4304" y="236"/>
                    <a:pt x="4453" y="236"/>
                  </a:cubicBezTo>
                  <a:cubicBezTo>
                    <a:pt x="6055" y="236"/>
                    <a:pt x="7372" y="335"/>
                    <a:pt x="7822" y="485"/>
                  </a:cubicBezTo>
                  <a:cubicBezTo>
                    <a:pt x="7935" y="444"/>
                    <a:pt x="7996" y="403"/>
                    <a:pt x="7996" y="362"/>
                  </a:cubicBezTo>
                  <a:cubicBezTo>
                    <a:pt x="7996" y="150"/>
                    <a:pt x="6411" y="1"/>
                    <a:pt x="4389" y="1"/>
                  </a:cubicBezTo>
                  <a:close/>
                </a:path>
              </a:pathLst>
            </a:custGeom>
            <a:solidFill>
              <a:srgbClr val="E3860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9" name="Google Shape;559;p40"/>
            <p:cNvSpPr/>
            <p:nvPr/>
          </p:nvSpPr>
          <p:spPr>
            <a:xfrm>
              <a:off x="8237372" y="2758804"/>
              <a:ext cx="698398" cy="159493"/>
            </a:xfrm>
            <a:custGeom>
              <a:avLst/>
              <a:gdLst/>
              <a:ahLst/>
              <a:cxnLst/>
              <a:rect l="l" t="t" r="r" b="b"/>
              <a:pathLst>
                <a:path w="10067" h="2299" extrusionOk="0">
                  <a:moveTo>
                    <a:pt x="10057" y="1"/>
                  </a:moveTo>
                  <a:lnTo>
                    <a:pt x="0" y="93"/>
                  </a:lnTo>
                  <a:lnTo>
                    <a:pt x="10" y="1477"/>
                  </a:lnTo>
                  <a:cubicBezTo>
                    <a:pt x="10" y="1940"/>
                    <a:pt x="2093" y="2299"/>
                    <a:pt x="4721" y="2299"/>
                  </a:cubicBezTo>
                  <a:cubicBezTo>
                    <a:pt x="4828" y="2299"/>
                    <a:pt x="4935" y="2298"/>
                    <a:pt x="5044" y="2297"/>
                  </a:cubicBezTo>
                  <a:cubicBezTo>
                    <a:pt x="7822" y="2277"/>
                    <a:pt x="10067" y="1867"/>
                    <a:pt x="10067" y="1385"/>
                  </a:cubicBezTo>
                  <a:lnTo>
                    <a:pt x="10057" y="1"/>
                  </a:lnTo>
                  <a:close/>
                </a:path>
              </a:pathLst>
            </a:custGeom>
            <a:solidFill>
              <a:srgbClr val="FFA00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0" name="Google Shape;560;p40"/>
            <p:cNvSpPr/>
            <p:nvPr/>
          </p:nvSpPr>
          <p:spPr>
            <a:xfrm>
              <a:off x="8236608" y="2699765"/>
              <a:ext cx="698468" cy="121059"/>
            </a:xfrm>
            <a:custGeom>
              <a:avLst/>
              <a:gdLst/>
              <a:ahLst/>
              <a:cxnLst/>
              <a:rect l="l" t="t" r="r" b="b"/>
              <a:pathLst>
                <a:path w="10068" h="1745" extrusionOk="0">
                  <a:moveTo>
                    <a:pt x="5244" y="0"/>
                  </a:moveTo>
                  <a:cubicBezTo>
                    <a:pt x="5171" y="0"/>
                    <a:pt x="5098" y="0"/>
                    <a:pt x="5024" y="1"/>
                  </a:cubicBezTo>
                  <a:cubicBezTo>
                    <a:pt x="2246" y="22"/>
                    <a:pt x="1" y="442"/>
                    <a:pt x="11" y="924"/>
                  </a:cubicBezTo>
                  <a:cubicBezTo>
                    <a:pt x="11" y="1383"/>
                    <a:pt x="2148" y="1745"/>
                    <a:pt x="4824" y="1745"/>
                  </a:cubicBezTo>
                  <a:cubicBezTo>
                    <a:pt x="4897" y="1745"/>
                    <a:pt x="4971" y="1744"/>
                    <a:pt x="5045" y="1744"/>
                  </a:cubicBezTo>
                  <a:cubicBezTo>
                    <a:pt x="7823" y="1713"/>
                    <a:pt x="10068" y="1303"/>
                    <a:pt x="10068" y="821"/>
                  </a:cubicBezTo>
                  <a:cubicBezTo>
                    <a:pt x="10068" y="362"/>
                    <a:pt x="7921" y="0"/>
                    <a:pt x="5244" y="0"/>
                  </a:cubicBezTo>
                  <a:close/>
                </a:path>
              </a:pathLst>
            </a:custGeom>
            <a:solidFill>
              <a:srgbClr val="FAC61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1" name="Google Shape;561;p40"/>
            <p:cNvSpPr/>
            <p:nvPr/>
          </p:nvSpPr>
          <p:spPr>
            <a:xfrm>
              <a:off x="8309176" y="2725989"/>
              <a:ext cx="554792" cy="55916"/>
            </a:xfrm>
            <a:custGeom>
              <a:avLst/>
              <a:gdLst/>
              <a:ahLst/>
              <a:cxnLst/>
              <a:rect l="l" t="t" r="r" b="b"/>
              <a:pathLst>
                <a:path w="7997" h="806" extrusionOk="0">
                  <a:moveTo>
                    <a:pt x="4361" y="1"/>
                  </a:moveTo>
                  <a:cubicBezTo>
                    <a:pt x="4238" y="1"/>
                    <a:pt x="4114" y="1"/>
                    <a:pt x="3988" y="2"/>
                  </a:cubicBezTo>
                  <a:cubicBezTo>
                    <a:pt x="1784" y="23"/>
                    <a:pt x="0" y="218"/>
                    <a:pt x="0" y="443"/>
                  </a:cubicBezTo>
                  <a:cubicBezTo>
                    <a:pt x="0" y="642"/>
                    <a:pt x="1527" y="805"/>
                    <a:pt x="3495" y="805"/>
                  </a:cubicBezTo>
                  <a:cubicBezTo>
                    <a:pt x="3660" y="805"/>
                    <a:pt x="3828" y="804"/>
                    <a:pt x="3999" y="802"/>
                  </a:cubicBezTo>
                  <a:cubicBezTo>
                    <a:pt x="6203" y="781"/>
                    <a:pt x="7997" y="587"/>
                    <a:pt x="7997" y="361"/>
                  </a:cubicBezTo>
                  <a:cubicBezTo>
                    <a:pt x="7987" y="158"/>
                    <a:pt x="6399" y="1"/>
                    <a:pt x="4361" y="1"/>
                  </a:cubicBezTo>
                  <a:close/>
                </a:path>
              </a:pathLst>
            </a:custGeom>
            <a:solidFill>
              <a:srgbClr val="FD9F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2" name="Google Shape;562;p40"/>
            <p:cNvSpPr/>
            <p:nvPr/>
          </p:nvSpPr>
          <p:spPr>
            <a:xfrm>
              <a:off x="8308482" y="2725989"/>
              <a:ext cx="554792" cy="38572"/>
            </a:xfrm>
            <a:custGeom>
              <a:avLst/>
              <a:gdLst/>
              <a:ahLst/>
              <a:cxnLst/>
              <a:rect l="l" t="t" r="r" b="b"/>
              <a:pathLst>
                <a:path w="7997" h="556" extrusionOk="0">
                  <a:moveTo>
                    <a:pt x="4369" y="1"/>
                  </a:moveTo>
                  <a:cubicBezTo>
                    <a:pt x="4247" y="1"/>
                    <a:pt x="4123" y="1"/>
                    <a:pt x="3998" y="2"/>
                  </a:cubicBezTo>
                  <a:cubicBezTo>
                    <a:pt x="1794" y="23"/>
                    <a:pt x="0" y="218"/>
                    <a:pt x="0" y="443"/>
                  </a:cubicBezTo>
                  <a:cubicBezTo>
                    <a:pt x="0" y="484"/>
                    <a:pt x="62" y="525"/>
                    <a:pt x="174" y="556"/>
                  </a:cubicBezTo>
                  <a:cubicBezTo>
                    <a:pt x="667" y="392"/>
                    <a:pt x="2194" y="248"/>
                    <a:pt x="3998" y="238"/>
                  </a:cubicBezTo>
                  <a:cubicBezTo>
                    <a:pt x="4152" y="236"/>
                    <a:pt x="4304" y="236"/>
                    <a:pt x="4453" y="236"/>
                  </a:cubicBezTo>
                  <a:cubicBezTo>
                    <a:pt x="6055" y="236"/>
                    <a:pt x="7372" y="334"/>
                    <a:pt x="7822" y="484"/>
                  </a:cubicBezTo>
                  <a:cubicBezTo>
                    <a:pt x="7935" y="443"/>
                    <a:pt x="7996" y="402"/>
                    <a:pt x="7996" y="361"/>
                  </a:cubicBezTo>
                  <a:cubicBezTo>
                    <a:pt x="7996" y="158"/>
                    <a:pt x="6400" y="1"/>
                    <a:pt x="4369" y="1"/>
                  </a:cubicBezTo>
                  <a:close/>
                </a:path>
              </a:pathLst>
            </a:custGeom>
            <a:solidFill>
              <a:srgbClr val="E3860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3" name="Google Shape;563;p40"/>
            <p:cNvSpPr/>
            <p:nvPr/>
          </p:nvSpPr>
          <p:spPr>
            <a:xfrm>
              <a:off x="7925111" y="3790768"/>
              <a:ext cx="699924" cy="164349"/>
            </a:xfrm>
            <a:custGeom>
              <a:avLst/>
              <a:gdLst/>
              <a:ahLst/>
              <a:cxnLst/>
              <a:rect l="l" t="t" r="r" b="b"/>
              <a:pathLst>
                <a:path w="10089" h="2369" extrusionOk="0">
                  <a:moveTo>
                    <a:pt x="1" y="1"/>
                  </a:moveTo>
                  <a:lnTo>
                    <a:pt x="1" y="1456"/>
                  </a:lnTo>
                  <a:cubicBezTo>
                    <a:pt x="1" y="1959"/>
                    <a:pt x="2256" y="2369"/>
                    <a:pt x="5044" y="2369"/>
                  </a:cubicBezTo>
                  <a:cubicBezTo>
                    <a:pt x="7833" y="2369"/>
                    <a:pt x="10088" y="1959"/>
                    <a:pt x="10088" y="1456"/>
                  </a:cubicBezTo>
                  <a:lnTo>
                    <a:pt x="10088" y="1"/>
                  </a:lnTo>
                  <a:close/>
                </a:path>
              </a:pathLst>
            </a:custGeom>
            <a:solidFill>
              <a:srgbClr val="FFBD2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4" name="Google Shape;564;p40"/>
            <p:cNvSpPr/>
            <p:nvPr/>
          </p:nvSpPr>
          <p:spPr>
            <a:xfrm>
              <a:off x="8600763" y="3748796"/>
              <a:ext cx="16442" cy="231227"/>
            </a:xfrm>
            <a:custGeom>
              <a:avLst/>
              <a:gdLst/>
              <a:ahLst/>
              <a:cxnLst/>
              <a:rect l="l" t="t" r="r" b="b"/>
              <a:pathLst>
                <a:path w="237" h="3333" extrusionOk="0">
                  <a:moveTo>
                    <a:pt x="1" y="1"/>
                  </a:moveTo>
                  <a:lnTo>
                    <a:pt x="1" y="3333"/>
                  </a:lnTo>
                  <a:lnTo>
                    <a:pt x="236" y="3333"/>
                  </a:lnTo>
                  <a:lnTo>
                    <a:pt x="236" y="1"/>
                  </a:lnTo>
                  <a:close/>
                </a:path>
              </a:pathLst>
            </a:custGeom>
            <a:solidFill>
              <a:srgbClr val="FFAC0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5" name="Google Shape;565;p40"/>
            <p:cNvSpPr/>
            <p:nvPr/>
          </p:nvSpPr>
          <p:spPr>
            <a:xfrm>
              <a:off x="8558096" y="3748796"/>
              <a:ext cx="16442" cy="231227"/>
            </a:xfrm>
            <a:custGeom>
              <a:avLst/>
              <a:gdLst/>
              <a:ahLst/>
              <a:cxnLst/>
              <a:rect l="l" t="t" r="r" b="b"/>
              <a:pathLst>
                <a:path w="237" h="3333" extrusionOk="0">
                  <a:moveTo>
                    <a:pt x="0" y="1"/>
                  </a:moveTo>
                  <a:lnTo>
                    <a:pt x="0" y="3333"/>
                  </a:lnTo>
                  <a:lnTo>
                    <a:pt x="236" y="3333"/>
                  </a:lnTo>
                  <a:lnTo>
                    <a:pt x="236" y="1"/>
                  </a:lnTo>
                  <a:close/>
                </a:path>
              </a:pathLst>
            </a:custGeom>
            <a:solidFill>
              <a:srgbClr val="FFAC0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6" name="Google Shape;566;p40"/>
            <p:cNvSpPr/>
            <p:nvPr/>
          </p:nvSpPr>
          <p:spPr>
            <a:xfrm>
              <a:off x="8509048" y="3748796"/>
              <a:ext cx="16373" cy="231227"/>
            </a:xfrm>
            <a:custGeom>
              <a:avLst/>
              <a:gdLst/>
              <a:ahLst/>
              <a:cxnLst/>
              <a:rect l="l" t="t" r="r" b="b"/>
              <a:pathLst>
                <a:path w="236" h="3333" extrusionOk="0">
                  <a:moveTo>
                    <a:pt x="0" y="1"/>
                  </a:moveTo>
                  <a:lnTo>
                    <a:pt x="0" y="3333"/>
                  </a:lnTo>
                  <a:lnTo>
                    <a:pt x="236" y="3333"/>
                  </a:lnTo>
                  <a:lnTo>
                    <a:pt x="236" y="1"/>
                  </a:lnTo>
                  <a:close/>
                </a:path>
              </a:pathLst>
            </a:custGeom>
            <a:solidFill>
              <a:srgbClr val="FFAC0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7" name="Google Shape;567;p40"/>
            <p:cNvSpPr/>
            <p:nvPr/>
          </p:nvSpPr>
          <p:spPr>
            <a:xfrm>
              <a:off x="8447858" y="3748796"/>
              <a:ext cx="16442" cy="231227"/>
            </a:xfrm>
            <a:custGeom>
              <a:avLst/>
              <a:gdLst/>
              <a:ahLst/>
              <a:cxnLst/>
              <a:rect l="l" t="t" r="r" b="b"/>
              <a:pathLst>
                <a:path w="237" h="3333" extrusionOk="0">
                  <a:moveTo>
                    <a:pt x="0" y="1"/>
                  </a:moveTo>
                  <a:lnTo>
                    <a:pt x="0" y="3333"/>
                  </a:lnTo>
                  <a:lnTo>
                    <a:pt x="236" y="3333"/>
                  </a:lnTo>
                  <a:lnTo>
                    <a:pt x="236" y="1"/>
                  </a:lnTo>
                  <a:close/>
                </a:path>
              </a:pathLst>
            </a:custGeom>
            <a:solidFill>
              <a:srgbClr val="FFAC0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8" name="Google Shape;568;p40"/>
            <p:cNvSpPr/>
            <p:nvPr/>
          </p:nvSpPr>
          <p:spPr>
            <a:xfrm>
              <a:off x="8380286" y="3748796"/>
              <a:ext cx="16442" cy="231227"/>
            </a:xfrm>
            <a:custGeom>
              <a:avLst/>
              <a:gdLst/>
              <a:ahLst/>
              <a:cxnLst/>
              <a:rect l="l" t="t" r="r" b="b"/>
              <a:pathLst>
                <a:path w="237" h="3333" extrusionOk="0">
                  <a:moveTo>
                    <a:pt x="1" y="1"/>
                  </a:moveTo>
                  <a:lnTo>
                    <a:pt x="1" y="3333"/>
                  </a:lnTo>
                  <a:lnTo>
                    <a:pt x="236" y="3333"/>
                  </a:lnTo>
                  <a:lnTo>
                    <a:pt x="236" y="1"/>
                  </a:lnTo>
                  <a:close/>
                </a:path>
              </a:pathLst>
            </a:custGeom>
            <a:solidFill>
              <a:srgbClr val="FFAC0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9" name="Google Shape;569;p40"/>
            <p:cNvSpPr/>
            <p:nvPr/>
          </p:nvSpPr>
          <p:spPr>
            <a:xfrm>
              <a:off x="8307025" y="3748796"/>
              <a:ext cx="16442" cy="231227"/>
            </a:xfrm>
            <a:custGeom>
              <a:avLst/>
              <a:gdLst/>
              <a:ahLst/>
              <a:cxnLst/>
              <a:rect l="l" t="t" r="r" b="b"/>
              <a:pathLst>
                <a:path w="237" h="3333" extrusionOk="0">
                  <a:moveTo>
                    <a:pt x="1" y="1"/>
                  </a:moveTo>
                  <a:lnTo>
                    <a:pt x="1" y="3333"/>
                  </a:lnTo>
                  <a:lnTo>
                    <a:pt x="236" y="3333"/>
                  </a:lnTo>
                  <a:lnTo>
                    <a:pt x="236" y="1"/>
                  </a:lnTo>
                  <a:close/>
                </a:path>
              </a:pathLst>
            </a:custGeom>
            <a:solidFill>
              <a:srgbClr val="FFAC0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0" name="Google Shape;570;p40"/>
            <p:cNvSpPr/>
            <p:nvPr/>
          </p:nvSpPr>
          <p:spPr>
            <a:xfrm>
              <a:off x="7925111" y="3726040"/>
              <a:ext cx="699924" cy="125985"/>
            </a:xfrm>
            <a:custGeom>
              <a:avLst/>
              <a:gdLst/>
              <a:ahLst/>
              <a:cxnLst/>
              <a:rect l="l" t="t" r="r" b="b"/>
              <a:pathLst>
                <a:path w="10089" h="1816" extrusionOk="0">
                  <a:moveTo>
                    <a:pt x="5044" y="1"/>
                  </a:moveTo>
                  <a:cubicBezTo>
                    <a:pt x="2256" y="1"/>
                    <a:pt x="1" y="411"/>
                    <a:pt x="1" y="913"/>
                  </a:cubicBezTo>
                  <a:cubicBezTo>
                    <a:pt x="1" y="1416"/>
                    <a:pt x="2256" y="1815"/>
                    <a:pt x="5044" y="1815"/>
                  </a:cubicBezTo>
                  <a:cubicBezTo>
                    <a:pt x="7833" y="1815"/>
                    <a:pt x="10088" y="1416"/>
                    <a:pt x="10088" y="913"/>
                  </a:cubicBezTo>
                  <a:cubicBezTo>
                    <a:pt x="10088" y="401"/>
                    <a:pt x="7833" y="1"/>
                    <a:pt x="5044" y="1"/>
                  </a:cubicBezTo>
                  <a:close/>
                </a:path>
              </a:pathLst>
            </a:custGeom>
            <a:solidFill>
              <a:srgbClr val="FFD45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1" name="Google Shape;571;p40"/>
            <p:cNvSpPr/>
            <p:nvPr/>
          </p:nvSpPr>
          <p:spPr>
            <a:xfrm>
              <a:off x="7996984" y="3753097"/>
              <a:ext cx="556179" cy="58414"/>
            </a:xfrm>
            <a:custGeom>
              <a:avLst/>
              <a:gdLst/>
              <a:ahLst/>
              <a:cxnLst/>
              <a:rect l="l" t="t" r="r" b="b"/>
              <a:pathLst>
                <a:path w="8017" h="842" extrusionOk="0">
                  <a:moveTo>
                    <a:pt x="4008" y="0"/>
                  </a:moveTo>
                  <a:cubicBezTo>
                    <a:pt x="1794" y="0"/>
                    <a:pt x="0" y="185"/>
                    <a:pt x="0" y="421"/>
                  </a:cubicBezTo>
                  <a:cubicBezTo>
                    <a:pt x="0" y="657"/>
                    <a:pt x="1794" y="841"/>
                    <a:pt x="4008" y="841"/>
                  </a:cubicBezTo>
                  <a:cubicBezTo>
                    <a:pt x="6223" y="841"/>
                    <a:pt x="8017" y="657"/>
                    <a:pt x="8017" y="421"/>
                  </a:cubicBezTo>
                  <a:cubicBezTo>
                    <a:pt x="8017" y="185"/>
                    <a:pt x="6223" y="0"/>
                    <a:pt x="4008" y="0"/>
                  </a:cubicBezTo>
                  <a:close/>
                </a:path>
              </a:pathLst>
            </a:custGeom>
            <a:solidFill>
              <a:srgbClr val="FFB12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2" name="Google Shape;572;p40"/>
            <p:cNvSpPr/>
            <p:nvPr/>
          </p:nvSpPr>
          <p:spPr>
            <a:xfrm>
              <a:off x="7996984" y="3752403"/>
              <a:ext cx="556179" cy="38434"/>
            </a:xfrm>
            <a:custGeom>
              <a:avLst/>
              <a:gdLst/>
              <a:ahLst/>
              <a:cxnLst/>
              <a:rect l="l" t="t" r="r" b="b"/>
              <a:pathLst>
                <a:path w="8017" h="554" extrusionOk="0">
                  <a:moveTo>
                    <a:pt x="4008" y="0"/>
                  </a:moveTo>
                  <a:cubicBezTo>
                    <a:pt x="1794" y="0"/>
                    <a:pt x="0" y="195"/>
                    <a:pt x="0" y="431"/>
                  </a:cubicBezTo>
                  <a:cubicBezTo>
                    <a:pt x="0" y="472"/>
                    <a:pt x="62" y="513"/>
                    <a:pt x="174" y="554"/>
                  </a:cubicBezTo>
                  <a:cubicBezTo>
                    <a:pt x="677" y="379"/>
                    <a:pt x="2204" y="256"/>
                    <a:pt x="4008" y="256"/>
                  </a:cubicBezTo>
                  <a:cubicBezTo>
                    <a:pt x="5823" y="256"/>
                    <a:pt x="7340" y="379"/>
                    <a:pt x="7842" y="554"/>
                  </a:cubicBezTo>
                  <a:cubicBezTo>
                    <a:pt x="7955" y="513"/>
                    <a:pt x="8017" y="472"/>
                    <a:pt x="8017" y="431"/>
                  </a:cubicBezTo>
                  <a:cubicBezTo>
                    <a:pt x="8017" y="195"/>
                    <a:pt x="6223" y="0"/>
                    <a:pt x="4008" y="0"/>
                  </a:cubicBezTo>
                  <a:close/>
                </a:path>
              </a:pathLst>
            </a:custGeom>
            <a:solidFill>
              <a:srgbClr val="E3860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3" name="Google Shape;573;p40"/>
            <p:cNvSpPr/>
            <p:nvPr/>
          </p:nvSpPr>
          <p:spPr>
            <a:xfrm>
              <a:off x="7883138" y="3658468"/>
              <a:ext cx="699924" cy="164419"/>
            </a:xfrm>
            <a:custGeom>
              <a:avLst/>
              <a:gdLst/>
              <a:ahLst/>
              <a:cxnLst/>
              <a:rect l="l" t="t" r="r" b="b"/>
              <a:pathLst>
                <a:path w="10089" h="2370" extrusionOk="0">
                  <a:moveTo>
                    <a:pt x="1" y="1"/>
                  </a:moveTo>
                  <a:lnTo>
                    <a:pt x="1" y="1457"/>
                  </a:lnTo>
                  <a:cubicBezTo>
                    <a:pt x="1" y="1959"/>
                    <a:pt x="2256" y="2369"/>
                    <a:pt x="5045" y="2369"/>
                  </a:cubicBezTo>
                  <a:cubicBezTo>
                    <a:pt x="7833" y="2369"/>
                    <a:pt x="10088" y="1959"/>
                    <a:pt x="10088" y="1457"/>
                  </a:cubicBezTo>
                  <a:lnTo>
                    <a:pt x="10088" y="1"/>
                  </a:lnTo>
                  <a:close/>
                </a:path>
              </a:pathLst>
            </a:custGeom>
            <a:solidFill>
              <a:srgbClr val="FFBD2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4" name="Google Shape;574;p40"/>
            <p:cNvSpPr/>
            <p:nvPr/>
          </p:nvSpPr>
          <p:spPr>
            <a:xfrm>
              <a:off x="7890284" y="3616566"/>
              <a:ext cx="17136" cy="231157"/>
            </a:xfrm>
            <a:custGeom>
              <a:avLst/>
              <a:gdLst/>
              <a:ahLst/>
              <a:cxnLst/>
              <a:rect l="l" t="t" r="r" b="b"/>
              <a:pathLst>
                <a:path w="247" h="3332" extrusionOk="0">
                  <a:moveTo>
                    <a:pt x="0" y="0"/>
                  </a:moveTo>
                  <a:lnTo>
                    <a:pt x="0" y="3332"/>
                  </a:lnTo>
                  <a:lnTo>
                    <a:pt x="246" y="3332"/>
                  </a:lnTo>
                  <a:lnTo>
                    <a:pt x="246" y="0"/>
                  </a:lnTo>
                  <a:close/>
                </a:path>
              </a:pathLst>
            </a:custGeom>
            <a:solidFill>
              <a:srgbClr val="FFAC0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5" name="Google Shape;575;p40"/>
            <p:cNvSpPr/>
            <p:nvPr/>
          </p:nvSpPr>
          <p:spPr>
            <a:xfrm>
              <a:off x="7933644" y="3616566"/>
              <a:ext cx="16442" cy="231157"/>
            </a:xfrm>
            <a:custGeom>
              <a:avLst/>
              <a:gdLst/>
              <a:ahLst/>
              <a:cxnLst/>
              <a:rect l="l" t="t" r="r" b="b"/>
              <a:pathLst>
                <a:path w="237" h="3332" extrusionOk="0">
                  <a:moveTo>
                    <a:pt x="1" y="0"/>
                  </a:moveTo>
                  <a:lnTo>
                    <a:pt x="1" y="3332"/>
                  </a:lnTo>
                  <a:lnTo>
                    <a:pt x="236" y="3332"/>
                  </a:lnTo>
                  <a:lnTo>
                    <a:pt x="236" y="0"/>
                  </a:lnTo>
                  <a:close/>
                </a:path>
              </a:pathLst>
            </a:custGeom>
            <a:solidFill>
              <a:srgbClr val="FFAC0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6" name="Google Shape;576;p40"/>
            <p:cNvSpPr/>
            <p:nvPr/>
          </p:nvSpPr>
          <p:spPr>
            <a:xfrm>
              <a:off x="7982762" y="3616566"/>
              <a:ext cx="16373" cy="231157"/>
            </a:xfrm>
            <a:custGeom>
              <a:avLst/>
              <a:gdLst/>
              <a:ahLst/>
              <a:cxnLst/>
              <a:rect l="l" t="t" r="r" b="b"/>
              <a:pathLst>
                <a:path w="236" h="3332" extrusionOk="0">
                  <a:moveTo>
                    <a:pt x="0" y="0"/>
                  </a:moveTo>
                  <a:lnTo>
                    <a:pt x="0" y="3332"/>
                  </a:lnTo>
                  <a:lnTo>
                    <a:pt x="236" y="3332"/>
                  </a:lnTo>
                  <a:lnTo>
                    <a:pt x="236" y="0"/>
                  </a:lnTo>
                  <a:close/>
                </a:path>
              </a:pathLst>
            </a:custGeom>
            <a:solidFill>
              <a:srgbClr val="FFAC0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7" name="Google Shape;577;p40"/>
            <p:cNvSpPr/>
            <p:nvPr/>
          </p:nvSpPr>
          <p:spPr>
            <a:xfrm>
              <a:off x="8184715" y="3616566"/>
              <a:ext cx="16442" cy="231157"/>
            </a:xfrm>
            <a:custGeom>
              <a:avLst/>
              <a:gdLst/>
              <a:ahLst/>
              <a:cxnLst/>
              <a:rect l="l" t="t" r="r" b="b"/>
              <a:pathLst>
                <a:path w="237" h="3332" extrusionOk="0">
                  <a:moveTo>
                    <a:pt x="0" y="0"/>
                  </a:moveTo>
                  <a:lnTo>
                    <a:pt x="0" y="3332"/>
                  </a:lnTo>
                  <a:lnTo>
                    <a:pt x="236" y="3332"/>
                  </a:lnTo>
                  <a:lnTo>
                    <a:pt x="236" y="0"/>
                  </a:lnTo>
                  <a:close/>
                </a:path>
              </a:pathLst>
            </a:custGeom>
            <a:solidFill>
              <a:srgbClr val="FFAC0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8" name="Google Shape;578;p40"/>
            <p:cNvSpPr/>
            <p:nvPr/>
          </p:nvSpPr>
          <p:spPr>
            <a:xfrm>
              <a:off x="8558790" y="3616566"/>
              <a:ext cx="16442" cy="231157"/>
            </a:xfrm>
            <a:custGeom>
              <a:avLst/>
              <a:gdLst/>
              <a:ahLst/>
              <a:cxnLst/>
              <a:rect l="l" t="t" r="r" b="b"/>
              <a:pathLst>
                <a:path w="237" h="3332" extrusionOk="0">
                  <a:moveTo>
                    <a:pt x="1" y="0"/>
                  </a:moveTo>
                  <a:lnTo>
                    <a:pt x="1" y="3332"/>
                  </a:lnTo>
                  <a:lnTo>
                    <a:pt x="236" y="3332"/>
                  </a:lnTo>
                  <a:lnTo>
                    <a:pt x="236" y="0"/>
                  </a:lnTo>
                  <a:close/>
                </a:path>
              </a:pathLst>
            </a:custGeom>
            <a:solidFill>
              <a:srgbClr val="FFAC0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9" name="Google Shape;579;p40"/>
            <p:cNvSpPr/>
            <p:nvPr/>
          </p:nvSpPr>
          <p:spPr>
            <a:xfrm>
              <a:off x="8515430" y="3616566"/>
              <a:ext cx="16442" cy="231157"/>
            </a:xfrm>
            <a:custGeom>
              <a:avLst/>
              <a:gdLst/>
              <a:ahLst/>
              <a:cxnLst/>
              <a:rect l="l" t="t" r="r" b="b"/>
              <a:pathLst>
                <a:path w="237" h="3332" extrusionOk="0">
                  <a:moveTo>
                    <a:pt x="0" y="0"/>
                  </a:moveTo>
                  <a:lnTo>
                    <a:pt x="0" y="3332"/>
                  </a:lnTo>
                  <a:lnTo>
                    <a:pt x="236" y="3332"/>
                  </a:lnTo>
                  <a:lnTo>
                    <a:pt x="236" y="0"/>
                  </a:lnTo>
                  <a:close/>
                </a:path>
              </a:pathLst>
            </a:custGeom>
            <a:solidFill>
              <a:srgbClr val="FFAC0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0" name="Google Shape;580;p40"/>
            <p:cNvSpPr/>
            <p:nvPr/>
          </p:nvSpPr>
          <p:spPr>
            <a:xfrm>
              <a:off x="8466381" y="3616566"/>
              <a:ext cx="17136" cy="231157"/>
            </a:xfrm>
            <a:custGeom>
              <a:avLst/>
              <a:gdLst/>
              <a:ahLst/>
              <a:cxnLst/>
              <a:rect l="l" t="t" r="r" b="b"/>
              <a:pathLst>
                <a:path w="247" h="3332" extrusionOk="0">
                  <a:moveTo>
                    <a:pt x="0" y="0"/>
                  </a:moveTo>
                  <a:lnTo>
                    <a:pt x="0" y="3332"/>
                  </a:lnTo>
                  <a:lnTo>
                    <a:pt x="246" y="3332"/>
                  </a:lnTo>
                  <a:lnTo>
                    <a:pt x="246" y="0"/>
                  </a:lnTo>
                  <a:close/>
                </a:path>
              </a:pathLst>
            </a:custGeom>
            <a:solidFill>
              <a:srgbClr val="FFAC0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1" name="Google Shape;581;p40"/>
            <p:cNvSpPr/>
            <p:nvPr/>
          </p:nvSpPr>
          <p:spPr>
            <a:xfrm>
              <a:off x="8405192" y="3616566"/>
              <a:ext cx="17136" cy="231157"/>
            </a:xfrm>
            <a:custGeom>
              <a:avLst/>
              <a:gdLst/>
              <a:ahLst/>
              <a:cxnLst/>
              <a:rect l="l" t="t" r="r" b="b"/>
              <a:pathLst>
                <a:path w="247" h="3332" extrusionOk="0">
                  <a:moveTo>
                    <a:pt x="0" y="0"/>
                  </a:moveTo>
                  <a:lnTo>
                    <a:pt x="0" y="3332"/>
                  </a:lnTo>
                  <a:lnTo>
                    <a:pt x="246" y="3332"/>
                  </a:lnTo>
                  <a:lnTo>
                    <a:pt x="246" y="0"/>
                  </a:lnTo>
                  <a:close/>
                </a:path>
              </a:pathLst>
            </a:custGeom>
            <a:solidFill>
              <a:srgbClr val="FFAC0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2" name="Google Shape;582;p40"/>
            <p:cNvSpPr/>
            <p:nvPr/>
          </p:nvSpPr>
          <p:spPr>
            <a:xfrm>
              <a:off x="8338313" y="3616566"/>
              <a:ext cx="16442" cy="231157"/>
            </a:xfrm>
            <a:custGeom>
              <a:avLst/>
              <a:gdLst/>
              <a:ahLst/>
              <a:cxnLst/>
              <a:rect l="l" t="t" r="r" b="b"/>
              <a:pathLst>
                <a:path w="237" h="3332" extrusionOk="0">
                  <a:moveTo>
                    <a:pt x="1" y="0"/>
                  </a:moveTo>
                  <a:lnTo>
                    <a:pt x="1" y="3332"/>
                  </a:lnTo>
                  <a:lnTo>
                    <a:pt x="237" y="3332"/>
                  </a:lnTo>
                  <a:lnTo>
                    <a:pt x="237" y="0"/>
                  </a:lnTo>
                  <a:close/>
                </a:path>
              </a:pathLst>
            </a:custGeom>
            <a:solidFill>
              <a:srgbClr val="FFAC0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3" name="Google Shape;583;p40"/>
            <p:cNvSpPr/>
            <p:nvPr/>
          </p:nvSpPr>
          <p:spPr>
            <a:xfrm>
              <a:off x="8265053" y="3616566"/>
              <a:ext cx="16442" cy="231157"/>
            </a:xfrm>
            <a:custGeom>
              <a:avLst/>
              <a:gdLst/>
              <a:ahLst/>
              <a:cxnLst/>
              <a:rect l="l" t="t" r="r" b="b"/>
              <a:pathLst>
                <a:path w="237" h="3332" extrusionOk="0">
                  <a:moveTo>
                    <a:pt x="1" y="0"/>
                  </a:moveTo>
                  <a:lnTo>
                    <a:pt x="1" y="3332"/>
                  </a:lnTo>
                  <a:lnTo>
                    <a:pt x="237" y="3332"/>
                  </a:lnTo>
                  <a:lnTo>
                    <a:pt x="237" y="0"/>
                  </a:lnTo>
                  <a:close/>
                </a:path>
              </a:pathLst>
            </a:custGeom>
            <a:solidFill>
              <a:srgbClr val="FFAC0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4" name="Google Shape;584;p40"/>
            <p:cNvSpPr/>
            <p:nvPr/>
          </p:nvSpPr>
          <p:spPr>
            <a:xfrm>
              <a:off x="7883138" y="3593810"/>
              <a:ext cx="699924" cy="125916"/>
            </a:xfrm>
            <a:custGeom>
              <a:avLst/>
              <a:gdLst/>
              <a:ahLst/>
              <a:cxnLst/>
              <a:rect l="l" t="t" r="r" b="b"/>
              <a:pathLst>
                <a:path w="10089" h="1815" extrusionOk="0">
                  <a:moveTo>
                    <a:pt x="5045" y="0"/>
                  </a:moveTo>
                  <a:cubicBezTo>
                    <a:pt x="2256" y="0"/>
                    <a:pt x="1" y="400"/>
                    <a:pt x="1" y="902"/>
                  </a:cubicBezTo>
                  <a:cubicBezTo>
                    <a:pt x="1" y="1415"/>
                    <a:pt x="2256" y="1815"/>
                    <a:pt x="5045" y="1815"/>
                  </a:cubicBezTo>
                  <a:cubicBezTo>
                    <a:pt x="7823" y="1815"/>
                    <a:pt x="10088" y="1415"/>
                    <a:pt x="10088" y="902"/>
                  </a:cubicBezTo>
                  <a:cubicBezTo>
                    <a:pt x="10088" y="400"/>
                    <a:pt x="7823" y="0"/>
                    <a:pt x="5045" y="0"/>
                  </a:cubicBezTo>
                  <a:close/>
                </a:path>
              </a:pathLst>
            </a:custGeom>
            <a:solidFill>
              <a:srgbClr val="FFD45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5" name="Google Shape;585;p40"/>
            <p:cNvSpPr/>
            <p:nvPr/>
          </p:nvSpPr>
          <p:spPr>
            <a:xfrm>
              <a:off x="7955012" y="3620797"/>
              <a:ext cx="556179" cy="58414"/>
            </a:xfrm>
            <a:custGeom>
              <a:avLst/>
              <a:gdLst/>
              <a:ahLst/>
              <a:cxnLst/>
              <a:rect l="l" t="t" r="r" b="b"/>
              <a:pathLst>
                <a:path w="8017" h="842" extrusionOk="0">
                  <a:moveTo>
                    <a:pt x="4009" y="1"/>
                  </a:moveTo>
                  <a:cubicBezTo>
                    <a:pt x="1794" y="1"/>
                    <a:pt x="0" y="185"/>
                    <a:pt x="0" y="421"/>
                  </a:cubicBezTo>
                  <a:cubicBezTo>
                    <a:pt x="0" y="657"/>
                    <a:pt x="1794" y="841"/>
                    <a:pt x="4009" y="841"/>
                  </a:cubicBezTo>
                  <a:cubicBezTo>
                    <a:pt x="6223" y="841"/>
                    <a:pt x="8017" y="657"/>
                    <a:pt x="8017" y="421"/>
                  </a:cubicBezTo>
                  <a:cubicBezTo>
                    <a:pt x="8017" y="185"/>
                    <a:pt x="6223" y="1"/>
                    <a:pt x="4009" y="1"/>
                  </a:cubicBezTo>
                  <a:close/>
                </a:path>
              </a:pathLst>
            </a:custGeom>
            <a:solidFill>
              <a:srgbClr val="FFB12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6" name="Google Shape;586;p40"/>
            <p:cNvSpPr/>
            <p:nvPr/>
          </p:nvSpPr>
          <p:spPr>
            <a:xfrm>
              <a:off x="7955012" y="3620104"/>
              <a:ext cx="556179" cy="38434"/>
            </a:xfrm>
            <a:custGeom>
              <a:avLst/>
              <a:gdLst/>
              <a:ahLst/>
              <a:cxnLst/>
              <a:rect l="l" t="t" r="r" b="b"/>
              <a:pathLst>
                <a:path w="8017" h="554" extrusionOk="0">
                  <a:moveTo>
                    <a:pt x="4009" y="0"/>
                  </a:moveTo>
                  <a:cubicBezTo>
                    <a:pt x="1794" y="0"/>
                    <a:pt x="0" y="195"/>
                    <a:pt x="0" y="431"/>
                  </a:cubicBezTo>
                  <a:cubicBezTo>
                    <a:pt x="0" y="472"/>
                    <a:pt x="62" y="513"/>
                    <a:pt x="174" y="554"/>
                  </a:cubicBezTo>
                  <a:cubicBezTo>
                    <a:pt x="667" y="380"/>
                    <a:pt x="2194" y="257"/>
                    <a:pt x="4009" y="257"/>
                  </a:cubicBezTo>
                  <a:cubicBezTo>
                    <a:pt x="5813" y="257"/>
                    <a:pt x="7340" y="380"/>
                    <a:pt x="7843" y="554"/>
                  </a:cubicBezTo>
                  <a:cubicBezTo>
                    <a:pt x="7955" y="513"/>
                    <a:pt x="8017" y="472"/>
                    <a:pt x="8017" y="431"/>
                  </a:cubicBezTo>
                  <a:cubicBezTo>
                    <a:pt x="8017" y="195"/>
                    <a:pt x="6223" y="0"/>
                    <a:pt x="4009" y="0"/>
                  </a:cubicBezTo>
                  <a:close/>
                </a:path>
              </a:pathLst>
            </a:custGeom>
            <a:solidFill>
              <a:srgbClr val="E3860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7" name="Google Shape;587;p40"/>
            <p:cNvSpPr/>
            <p:nvPr/>
          </p:nvSpPr>
          <p:spPr>
            <a:xfrm>
              <a:off x="7920115" y="3543998"/>
              <a:ext cx="699924" cy="164349"/>
            </a:xfrm>
            <a:custGeom>
              <a:avLst/>
              <a:gdLst/>
              <a:ahLst/>
              <a:cxnLst/>
              <a:rect l="l" t="t" r="r" b="b"/>
              <a:pathLst>
                <a:path w="10089" h="2369" extrusionOk="0">
                  <a:moveTo>
                    <a:pt x="1" y="0"/>
                  </a:moveTo>
                  <a:lnTo>
                    <a:pt x="1" y="1456"/>
                  </a:lnTo>
                  <a:cubicBezTo>
                    <a:pt x="1" y="1959"/>
                    <a:pt x="2256" y="2369"/>
                    <a:pt x="5045" y="2369"/>
                  </a:cubicBezTo>
                  <a:cubicBezTo>
                    <a:pt x="7833" y="2369"/>
                    <a:pt x="10088" y="1959"/>
                    <a:pt x="10088" y="1456"/>
                  </a:cubicBezTo>
                  <a:lnTo>
                    <a:pt x="10088" y="0"/>
                  </a:lnTo>
                  <a:close/>
                </a:path>
              </a:pathLst>
            </a:custGeom>
            <a:solidFill>
              <a:srgbClr val="FFBD2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8" name="Google Shape;588;p40"/>
            <p:cNvSpPr/>
            <p:nvPr/>
          </p:nvSpPr>
          <p:spPr>
            <a:xfrm>
              <a:off x="7927955" y="3502026"/>
              <a:ext cx="16442" cy="231227"/>
            </a:xfrm>
            <a:custGeom>
              <a:avLst/>
              <a:gdLst/>
              <a:ahLst/>
              <a:cxnLst/>
              <a:rect l="l" t="t" r="r" b="b"/>
              <a:pathLst>
                <a:path w="237" h="3333" extrusionOk="0">
                  <a:moveTo>
                    <a:pt x="1" y="1"/>
                  </a:moveTo>
                  <a:lnTo>
                    <a:pt x="1" y="3332"/>
                  </a:lnTo>
                  <a:lnTo>
                    <a:pt x="236" y="3332"/>
                  </a:lnTo>
                  <a:lnTo>
                    <a:pt x="236" y="1"/>
                  </a:lnTo>
                  <a:close/>
                </a:path>
              </a:pathLst>
            </a:custGeom>
            <a:solidFill>
              <a:srgbClr val="FFAC0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9" name="Google Shape;589;p40"/>
            <p:cNvSpPr/>
            <p:nvPr/>
          </p:nvSpPr>
          <p:spPr>
            <a:xfrm>
              <a:off x="7970621" y="3502026"/>
              <a:ext cx="16442" cy="231227"/>
            </a:xfrm>
            <a:custGeom>
              <a:avLst/>
              <a:gdLst/>
              <a:ahLst/>
              <a:cxnLst/>
              <a:rect l="l" t="t" r="r" b="b"/>
              <a:pathLst>
                <a:path w="237" h="3333" extrusionOk="0">
                  <a:moveTo>
                    <a:pt x="1" y="1"/>
                  </a:moveTo>
                  <a:lnTo>
                    <a:pt x="1" y="3332"/>
                  </a:lnTo>
                  <a:lnTo>
                    <a:pt x="237" y="3332"/>
                  </a:lnTo>
                  <a:lnTo>
                    <a:pt x="237" y="1"/>
                  </a:lnTo>
                  <a:close/>
                </a:path>
              </a:pathLst>
            </a:custGeom>
            <a:solidFill>
              <a:srgbClr val="FFAC0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0" name="Google Shape;590;p40"/>
            <p:cNvSpPr/>
            <p:nvPr/>
          </p:nvSpPr>
          <p:spPr>
            <a:xfrm>
              <a:off x="8019739" y="3502026"/>
              <a:ext cx="16373" cy="231227"/>
            </a:xfrm>
            <a:custGeom>
              <a:avLst/>
              <a:gdLst/>
              <a:ahLst/>
              <a:cxnLst/>
              <a:rect l="l" t="t" r="r" b="b"/>
              <a:pathLst>
                <a:path w="236" h="3333" extrusionOk="0">
                  <a:moveTo>
                    <a:pt x="0" y="1"/>
                  </a:moveTo>
                  <a:lnTo>
                    <a:pt x="0" y="3332"/>
                  </a:lnTo>
                  <a:lnTo>
                    <a:pt x="236" y="3332"/>
                  </a:lnTo>
                  <a:lnTo>
                    <a:pt x="236" y="1"/>
                  </a:lnTo>
                  <a:close/>
                </a:path>
              </a:pathLst>
            </a:custGeom>
            <a:solidFill>
              <a:srgbClr val="FFAC0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1" name="Google Shape;591;p40"/>
            <p:cNvSpPr/>
            <p:nvPr/>
          </p:nvSpPr>
          <p:spPr>
            <a:xfrm>
              <a:off x="8221693" y="3502026"/>
              <a:ext cx="16442" cy="231227"/>
            </a:xfrm>
            <a:custGeom>
              <a:avLst/>
              <a:gdLst/>
              <a:ahLst/>
              <a:cxnLst/>
              <a:rect l="l" t="t" r="r" b="b"/>
              <a:pathLst>
                <a:path w="237" h="3333" extrusionOk="0">
                  <a:moveTo>
                    <a:pt x="1" y="1"/>
                  </a:moveTo>
                  <a:lnTo>
                    <a:pt x="1" y="3332"/>
                  </a:lnTo>
                  <a:lnTo>
                    <a:pt x="236" y="3332"/>
                  </a:lnTo>
                  <a:lnTo>
                    <a:pt x="236" y="1"/>
                  </a:lnTo>
                  <a:close/>
                </a:path>
              </a:pathLst>
            </a:custGeom>
            <a:solidFill>
              <a:srgbClr val="FFAC0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2" name="Google Shape;592;p40"/>
            <p:cNvSpPr/>
            <p:nvPr/>
          </p:nvSpPr>
          <p:spPr>
            <a:xfrm>
              <a:off x="8595768" y="3502026"/>
              <a:ext cx="16442" cy="231227"/>
            </a:xfrm>
            <a:custGeom>
              <a:avLst/>
              <a:gdLst/>
              <a:ahLst/>
              <a:cxnLst/>
              <a:rect l="l" t="t" r="r" b="b"/>
              <a:pathLst>
                <a:path w="237" h="3333" extrusionOk="0">
                  <a:moveTo>
                    <a:pt x="1" y="1"/>
                  </a:moveTo>
                  <a:lnTo>
                    <a:pt x="1" y="3332"/>
                  </a:lnTo>
                  <a:lnTo>
                    <a:pt x="237" y="3332"/>
                  </a:lnTo>
                  <a:lnTo>
                    <a:pt x="237" y="1"/>
                  </a:lnTo>
                  <a:close/>
                </a:path>
              </a:pathLst>
            </a:custGeom>
            <a:solidFill>
              <a:srgbClr val="FFAC0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3" name="Google Shape;593;p40"/>
            <p:cNvSpPr/>
            <p:nvPr/>
          </p:nvSpPr>
          <p:spPr>
            <a:xfrm>
              <a:off x="8552408" y="3502026"/>
              <a:ext cx="17136" cy="231227"/>
            </a:xfrm>
            <a:custGeom>
              <a:avLst/>
              <a:gdLst/>
              <a:ahLst/>
              <a:cxnLst/>
              <a:rect l="l" t="t" r="r" b="b"/>
              <a:pathLst>
                <a:path w="247" h="3333" extrusionOk="0">
                  <a:moveTo>
                    <a:pt x="0" y="1"/>
                  </a:moveTo>
                  <a:lnTo>
                    <a:pt x="0" y="3332"/>
                  </a:lnTo>
                  <a:lnTo>
                    <a:pt x="246" y="3332"/>
                  </a:lnTo>
                  <a:lnTo>
                    <a:pt x="246" y="1"/>
                  </a:lnTo>
                  <a:close/>
                </a:path>
              </a:pathLst>
            </a:custGeom>
            <a:solidFill>
              <a:srgbClr val="FFAC0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4" name="Google Shape;594;p40"/>
            <p:cNvSpPr/>
            <p:nvPr/>
          </p:nvSpPr>
          <p:spPr>
            <a:xfrm>
              <a:off x="8504053" y="3502026"/>
              <a:ext cx="16442" cy="231227"/>
            </a:xfrm>
            <a:custGeom>
              <a:avLst/>
              <a:gdLst/>
              <a:ahLst/>
              <a:cxnLst/>
              <a:rect l="l" t="t" r="r" b="b"/>
              <a:pathLst>
                <a:path w="237" h="3333" extrusionOk="0">
                  <a:moveTo>
                    <a:pt x="0" y="1"/>
                  </a:moveTo>
                  <a:lnTo>
                    <a:pt x="0" y="3332"/>
                  </a:lnTo>
                  <a:lnTo>
                    <a:pt x="236" y="3332"/>
                  </a:lnTo>
                  <a:lnTo>
                    <a:pt x="236" y="1"/>
                  </a:lnTo>
                  <a:close/>
                </a:path>
              </a:pathLst>
            </a:custGeom>
            <a:solidFill>
              <a:srgbClr val="FFAC0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5" name="Google Shape;595;p40"/>
            <p:cNvSpPr/>
            <p:nvPr/>
          </p:nvSpPr>
          <p:spPr>
            <a:xfrm>
              <a:off x="8442863" y="3502026"/>
              <a:ext cx="16442" cy="231227"/>
            </a:xfrm>
            <a:custGeom>
              <a:avLst/>
              <a:gdLst/>
              <a:ahLst/>
              <a:cxnLst/>
              <a:rect l="l" t="t" r="r" b="b"/>
              <a:pathLst>
                <a:path w="237" h="3333" extrusionOk="0">
                  <a:moveTo>
                    <a:pt x="1" y="1"/>
                  </a:moveTo>
                  <a:lnTo>
                    <a:pt x="1" y="3332"/>
                  </a:lnTo>
                  <a:lnTo>
                    <a:pt x="237" y="3332"/>
                  </a:lnTo>
                  <a:lnTo>
                    <a:pt x="237" y="1"/>
                  </a:lnTo>
                  <a:close/>
                </a:path>
              </a:pathLst>
            </a:custGeom>
            <a:solidFill>
              <a:srgbClr val="FFAC0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6" name="Google Shape;596;p40"/>
            <p:cNvSpPr/>
            <p:nvPr/>
          </p:nvSpPr>
          <p:spPr>
            <a:xfrm>
              <a:off x="8375291" y="3502026"/>
              <a:ext cx="16442" cy="231227"/>
            </a:xfrm>
            <a:custGeom>
              <a:avLst/>
              <a:gdLst/>
              <a:ahLst/>
              <a:cxnLst/>
              <a:rect l="l" t="t" r="r" b="b"/>
              <a:pathLst>
                <a:path w="237" h="3333" extrusionOk="0">
                  <a:moveTo>
                    <a:pt x="1" y="1"/>
                  </a:moveTo>
                  <a:lnTo>
                    <a:pt x="1" y="3332"/>
                  </a:lnTo>
                  <a:lnTo>
                    <a:pt x="237" y="3332"/>
                  </a:lnTo>
                  <a:lnTo>
                    <a:pt x="237" y="1"/>
                  </a:lnTo>
                  <a:close/>
                </a:path>
              </a:pathLst>
            </a:custGeom>
            <a:solidFill>
              <a:srgbClr val="FFAC0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7" name="Google Shape;597;p40"/>
            <p:cNvSpPr/>
            <p:nvPr/>
          </p:nvSpPr>
          <p:spPr>
            <a:xfrm>
              <a:off x="8302030" y="3502026"/>
              <a:ext cx="16442" cy="231227"/>
            </a:xfrm>
            <a:custGeom>
              <a:avLst/>
              <a:gdLst/>
              <a:ahLst/>
              <a:cxnLst/>
              <a:rect l="l" t="t" r="r" b="b"/>
              <a:pathLst>
                <a:path w="237" h="3333" extrusionOk="0">
                  <a:moveTo>
                    <a:pt x="1" y="1"/>
                  </a:moveTo>
                  <a:lnTo>
                    <a:pt x="1" y="3332"/>
                  </a:lnTo>
                  <a:lnTo>
                    <a:pt x="237" y="3332"/>
                  </a:lnTo>
                  <a:lnTo>
                    <a:pt x="237" y="1"/>
                  </a:lnTo>
                  <a:close/>
                </a:path>
              </a:pathLst>
            </a:custGeom>
            <a:solidFill>
              <a:srgbClr val="FFAC0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8" name="Google Shape;598;p40"/>
            <p:cNvSpPr/>
            <p:nvPr/>
          </p:nvSpPr>
          <p:spPr>
            <a:xfrm>
              <a:off x="7920115" y="3479271"/>
              <a:ext cx="699924" cy="125985"/>
            </a:xfrm>
            <a:custGeom>
              <a:avLst/>
              <a:gdLst/>
              <a:ahLst/>
              <a:cxnLst/>
              <a:rect l="l" t="t" r="r" b="b"/>
              <a:pathLst>
                <a:path w="10089" h="1816" extrusionOk="0">
                  <a:moveTo>
                    <a:pt x="5045" y="1"/>
                  </a:moveTo>
                  <a:cubicBezTo>
                    <a:pt x="2256" y="1"/>
                    <a:pt x="1" y="400"/>
                    <a:pt x="1" y="913"/>
                  </a:cubicBezTo>
                  <a:cubicBezTo>
                    <a:pt x="1" y="1415"/>
                    <a:pt x="2256" y="1815"/>
                    <a:pt x="5045" y="1815"/>
                  </a:cubicBezTo>
                  <a:cubicBezTo>
                    <a:pt x="7833" y="1815"/>
                    <a:pt x="10088" y="1415"/>
                    <a:pt x="10088" y="913"/>
                  </a:cubicBezTo>
                  <a:cubicBezTo>
                    <a:pt x="10088" y="411"/>
                    <a:pt x="7833" y="1"/>
                    <a:pt x="5045" y="1"/>
                  </a:cubicBezTo>
                  <a:close/>
                </a:path>
              </a:pathLst>
            </a:custGeom>
            <a:solidFill>
              <a:srgbClr val="FFD45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9" name="Google Shape;599;p40"/>
            <p:cNvSpPr/>
            <p:nvPr/>
          </p:nvSpPr>
          <p:spPr>
            <a:xfrm>
              <a:off x="7992683" y="3506327"/>
              <a:ext cx="555486" cy="58344"/>
            </a:xfrm>
            <a:custGeom>
              <a:avLst/>
              <a:gdLst/>
              <a:ahLst/>
              <a:cxnLst/>
              <a:rect l="l" t="t" r="r" b="b"/>
              <a:pathLst>
                <a:path w="8007" h="841" extrusionOk="0">
                  <a:moveTo>
                    <a:pt x="4009" y="0"/>
                  </a:moveTo>
                  <a:cubicBezTo>
                    <a:pt x="1795" y="0"/>
                    <a:pt x="1" y="185"/>
                    <a:pt x="1" y="420"/>
                  </a:cubicBezTo>
                  <a:cubicBezTo>
                    <a:pt x="1" y="656"/>
                    <a:pt x="1784" y="841"/>
                    <a:pt x="3999" y="841"/>
                  </a:cubicBezTo>
                  <a:cubicBezTo>
                    <a:pt x="6213" y="841"/>
                    <a:pt x="8007" y="656"/>
                    <a:pt x="8007" y="420"/>
                  </a:cubicBezTo>
                  <a:cubicBezTo>
                    <a:pt x="8007" y="195"/>
                    <a:pt x="6223" y="0"/>
                    <a:pt x="4009" y="0"/>
                  </a:cubicBezTo>
                  <a:close/>
                </a:path>
              </a:pathLst>
            </a:custGeom>
            <a:solidFill>
              <a:srgbClr val="FFB12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0" name="Google Shape;600;p40"/>
            <p:cNvSpPr/>
            <p:nvPr/>
          </p:nvSpPr>
          <p:spPr>
            <a:xfrm>
              <a:off x="7992683" y="3505564"/>
              <a:ext cx="555486" cy="38503"/>
            </a:xfrm>
            <a:custGeom>
              <a:avLst/>
              <a:gdLst/>
              <a:ahLst/>
              <a:cxnLst/>
              <a:rect l="l" t="t" r="r" b="b"/>
              <a:pathLst>
                <a:path w="8007" h="555" extrusionOk="0">
                  <a:moveTo>
                    <a:pt x="3999" y="1"/>
                  </a:moveTo>
                  <a:cubicBezTo>
                    <a:pt x="1784" y="1"/>
                    <a:pt x="1" y="206"/>
                    <a:pt x="1" y="431"/>
                  </a:cubicBezTo>
                  <a:cubicBezTo>
                    <a:pt x="1" y="472"/>
                    <a:pt x="52" y="513"/>
                    <a:pt x="165" y="554"/>
                  </a:cubicBezTo>
                  <a:cubicBezTo>
                    <a:pt x="657" y="380"/>
                    <a:pt x="2194" y="257"/>
                    <a:pt x="3999" y="257"/>
                  </a:cubicBezTo>
                  <a:cubicBezTo>
                    <a:pt x="5813" y="257"/>
                    <a:pt x="7330" y="380"/>
                    <a:pt x="7833" y="554"/>
                  </a:cubicBezTo>
                  <a:cubicBezTo>
                    <a:pt x="7945" y="513"/>
                    <a:pt x="8007" y="472"/>
                    <a:pt x="8007" y="431"/>
                  </a:cubicBezTo>
                  <a:cubicBezTo>
                    <a:pt x="8007" y="196"/>
                    <a:pt x="6213" y="1"/>
                    <a:pt x="3999" y="1"/>
                  </a:cubicBezTo>
                  <a:close/>
                </a:path>
              </a:pathLst>
            </a:custGeom>
            <a:solidFill>
              <a:srgbClr val="E3860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1" name="Google Shape;601;p40"/>
            <p:cNvSpPr/>
            <p:nvPr/>
          </p:nvSpPr>
          <p:spPr>
            <a:xfrm>
              <a:off x="7868222" y="3420232"/>
              <a:ext cx="699855" cy="163656"/>
            </a:xfrm>
            <a:custGeom>
              <a:avLst/>
              <a:gdLst/>
              <a:ahLst/>
              <a:cxnLst/>
              <a:rect l="l" t="t" r="r" b="b"/>
              <a:pathLst>
                <a:path w="10088" h="2359" extrusionOk="0">
                  <a:moveTo>
                    <a:pt x="1" y="1"/>
                  </a:moveTo>
                  <a:lnTo>
                    <a:pt x="1" y="1446"/>
                  </a:lnTo>
                  <a:cubicBezTo>
                    <a:pt x="1" y="1949"/>
                    <a:pt x="2256" y="2359"/>
                    <a:pt x="5044" y="2359"/>
                  </a:cubicBezTo>
                  <a:cubicBezTo>
                    <a:pt x="7822" y="2359"/>
                    <a:pt x="10088" y="1949"/>
                    <a:pt x="10088" y="1446"/>
                  </a:cubicBezTo>
                  <a:lnTo>
                    <a:pt x="10088" y="1"/>
                  </a:lnTo>
                  <a:close/>
                </a:path>
              </a:pathLst>
            </a:custGeom>
            <a:solidFill>
              <a:srgbClr val="FFBD2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2" name="Google Shape;602;p40"/>
            <p:cNvSpPr/>
            <p:nvPr/>
          </p:nvSpPr>
          <p:spPr>
            <a:xfrm>
              <a:off x="7875368" y="3378260"/>
              <a:ext cx="16373" cy="230533"/>
            </a:xfrm>
            <a:custGeom>
              <a:avLst/>
              <a:gdLst/>
              <a:ahLst/>
              <a:cxnLst/>
              <a:rect l="l" t="t" r="r" b="b"/>
              <a:pathLst>
                <a:path w="236" h="3323" extrusionOk="0">
                  <a:moveTo>
                    <a:pt x="0" y="1"/>
                  </a:moveTo>
                  <a:lnTo>
                    <a:pt x="0" y="3322"/>
                  </a:lnTo>
                  <a:lnTo>
                    <a:pt x="236" y="3322"/>
                  </a:lnTo>
                  <a:lnTo>
                    <a:pt x="236" y="1"/>
                  </a:lnTo>
                  <a:close/>
                </a:path>
              </a:pathLst>
            </a:custGeom>
            <a:solidFill>
              <a:srgbClr val="FFAC0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3" name="Google Shape;603;p40"/>
            <p:cNvSpPr/>
            <p:nvPr/>
          </p:nvSpPr>
          <p:spPr>
            <a:xfrm>
              <a:off x="7918034" y="3378260"/>
              <a:ext cx="17136" cy="230533"/>
            </a:xfrm>
            <a:custGeom>
              <a:avLst/>
              <a:gdLst/>
              <a:ahLst/>
              <a:cxnLst/>
              <a:rect l="l" t="t" r="r" b="b"/>
              <a:pathLst>
                <a:path w="247" h="3323" extrusionOk="0">
                  <a:moveTo>
                    <a:pt x="0" y="1"/>
                  </a:moveTo>
                  <a:lnTo>
                    <a:pt x="0" y="3322"/>
                  </a:lnTo>
                  <a:lnTo>
                    <a:pt x="246" y="3322"/>
                  </a:lnTo>
                  <a:lnTo>
                    <a:pt x="246" y="1"/>
                  </a:lnTo>
                  <a:close/>
                </a:path>
              </a:pathLst>
            </a:custGeom>
            <a:solidFill>
              <a:srgbClr val="FFAC0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4" name="Google Shape;604;p40"/>
            <p:cNvSpPr/>
            <p:nvPr/>
          </p:nvSpPr>
          <p:spPr>
            <a:xfrm>
              <a:off x="7967083" y="3378260"/>
              <a:ext cx="17136" cy="230533"/>
            </a:xfrm>
            <a:custGeom>
              <a:avLst/>
              <a:gdLst/>
              <a:ahLst/>
              <a:cxnLst/>
              <a:rect l="l" t="t" r="r" b="b"/>
              <a:pathLst>
                <a:path w="247" h="3323" extrusionOk="0">
                  <a:moveTo>
                    <a:pt x="0" y="1"/>
                  </a:moveTo>
                  <a:lnTo>
                    <a:pt x="0" y="3322"/>
                  </a:lnTo>
                  <a:lnTo>
                    <a:pt x="247" y="3322"/>
                  </a:lnTo>
                  <a:lnTo>
                    <a:pt x="247" y="1"/>
                  </a:lnTo>
                  <a:close/>
                </a:path>
              </a:pathLst>
            </a:custGeom>
            <a:solidFill>
              <a:srgbClr val="FFAC0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5" name="Google Shape;605;p40"/>
            <p:cNvSpPr/>
            <p:nvPr/>
          </p:nvSpPr>
          <p:spPr>
            <a:xfrm>
              <a:off x="8543181" y="3378260"/>
              <a:ext cx="16373" cy="230533"/>
            </a:xfrm>
            <a:custGeom>
              <a:avLst/>
              <a:gdLst/>
              <a:ahLst/>
              <a:cxnLst/>
              <a:rect l="l" t="t" r="r" b="b"/>
              <a:pathLst>
                <a:path w="236" h="3323" extrusionOk="0">
                  <a:moveTo>
                    <a:pt x="0" y="1"/>
                  </a:moveTo>
                  <a:lnTo>
                    <a:pt x="0" y="3322"/>
                  </a:lnTo>
                  <a:lnTo>
                    <a:pt x="236" y="3322"/>
                  </a:lnTo>
                  <a:lnTo>
                    <a:pt x="236" y="1"/>
                  </a:lnTo>
                  <a:close/>
                </a:path>
              </a:pathLst>
            </a:custGeom>
            <a:solidFill>
              <a:srgbClr val="FFAC0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6" name="Google Shape;606;p40"/>
            <p:cNvSpPr/>
            <p:nvPr/>
          </p:nvSpPr>
          <p:spPr>
            <a:xfrm>
              <a:off x="8500514" y="3378260"/>
              <a:ext cx="16373" cy="230533"/>
            </a:xfrm>
            <a:custGeom>
              <a:avLst/>
              <a:gdLst/>
              <a:ahLst/>
              <a:cxnLst/>
              <a:rect l="l" t="t" r="r" b="b"/>
              <a:pathLst>
                <a:path w="236" h="3323" extrusionOk="0">
                  <a:moveTo>
                    <a:pt x="0" y="1"/>
                  </a:moveTo>
                  <a:lnTo>
                    <a:pt x="0" y="3322"/>
                  </a:lnTo>
                  <a:lnTo>
                    <a:pt x="236" y="3322"/>
                  </a:lnTo>
                  <a:lnTo>
                    <a:pt x="236" y="1"/>
                  </a:lnTo>
                  <a:close/>
                </a:path>
              </a:pathLst>
            </a:custGeom>
            <a:solidFill>
              <a:srgbClr val="FFAC0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7" name="Google Shape;607;p40"/>
            <p:cNvSpPr/>
            <p:nvPr/>
          </p:nvSpPr>
          <p:spPr>
            <a:xfrm>
              <a:off x="8451396" y="3378260"/>
              <a:ext cx="16442" cy="230533"/>
            </a:xfrm>
            <a:custGeom>
              <a:avLst/>
              <a:gdLst/>
              <a:ahLst/>
              <a:cxnLst/>
              <a:rect l="l" t="t" r="r" b="b"/>
              <a:pathLst>
                <a:path w="237" h="3323" extrusionOk="0">
                  <a:moveTo>
                    <a:pt x="1" y="1"/>
                  </a:moveTo>
                  <a:lnTo>
                    <a:pt x="1" y="3322"/>
                  </a:lnTo>
                  <a:lnTo>
                    <a:pt x="237" y="3322"/>
                  </a:lnTo>
                  <a:lnTo>
                    <a:pt x="237" y="1"/>
                  </a:lnTo>
                  <a:close/>
                </a:path>
              </a:pathLst>
            </a:custGeom>
            <a:solidFill>
              <a:srgbClr val="FFAC0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8" name="Google Shape;608;p40"/>
            <p:cNvSpPr/>
            <p:nvPr/>
          </p:nvSpPr>
          <p:spPr>
            <a:xfrm>
              <a:off x="8390276" y="3378260"/>
              <a:ext cx="16373" cy="230533"/>
            </a:xfrm>
            <a:custGeom>
              <a:avLst/>
              <a:gdLst/>
              <a:ahLst/>
              <a:cxnLst/>
              <a:rect l="l" t="t" r="r" b="b"/>
              <a:pathLst>
                <a:path w="236" h="3323" extrusionOk="0">
                  <a:moveTo>
                    <a:pt x="0" y="1"/>
                  </a:moveTo>
                  <a:lnTo>
                    <a:pt x="0" y="3322"/>
                  </a:lnTo>
                  <a:lnTo>
                    <a:pt x="236" y="3322"/>
                  </a:lnTo>
                  <a:lnTo>
                    <a:pt x="236" y="1"/>
                  </a:lnTo>
                  <a:close/>
                </a:path>
              </a:pathLst>
            </a:custGeom>
            <a:solidFill>
              <a:srgbClr val="FFAC0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9" name="Google Shape;609;p40"/>
            <p:cNvSpPr/>
            <p:nvPr/>
          </p:nvSpPr>
          <p:spPr>
            <a:xfrm>
              <a:off x="8322704" y="3378260"/>
              <a:ext cx="16373" cy="230533"/>
            </a:xfrm>
            <a:custGeom>
              <a:avLst/>
              <a:gdLst/>
              <a:ahLst/>
              <a:cxnLst/>
              <a:rect l="l" t="t" r="r" b="b"/>
              <a:pathLst>
                <a:path w="236" h="3323" extrusionOk="0">
                  <a:moveTo>
                    <a:pt x="0" y="1"/>
                  </a:moveTo>
                  <a:lnTo>
                    <a:pt x="0" y="3322"/>
                  </a:lnTo>
                  <a:lnTo>
                    <a:pt x="236" y="3322"/>
                  </a:lnTo>
                  <a:lnTo>
                    <a:pt x="236" y="1"/>
                  </a:lnTo>
                  <a:close/>
                </a:path>
              </a:pathLst>
            </a:custGeom>
            <a:solidFill>
              <a:srgbClr val="FFAC0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0" name="Google Shape;610;p40"/>
            <p:cNvSpPr/>
            <p:nvPr/>
          </p:nvSpPr>
          <p:spPr>
            <a:xfrm>
              <a:off x="8249443" y="3378260"/>
              <a:ext cx="16442" cy="230533"/>
            </a:xfrm>
            <a:custGeom>
              <a:avLst/>
              <a:gdLst/>
              <a:ahLst/>
              <a:cxnLst/>
              <a:rect l="l" t="t" r="r" b="b"/>
              <a:pathLst>
                <a:path w="237" h="3323" extrusionOk="0">
                  <a:moveTo>
                    <a:pt x="0" y="1"/>
                  </a:moveTo>
                  <a:lnTo>
                    <a:pt x="0" y="3322"/>
                  </a:lnTo>
                  <a:lnTo>
                    <a:pt x="236" y="3322"/>
                  </a:lnTo>
                  <a:lnTo>
                    <a:pt x="236" y="1"/>
                  </a:lnTo>
                  <a:close/>
                </a:path>
              </a:pathLst>
            </a:custGeom>
            <a:solidFill>
              <a:srgbClr val="FFAC0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1" name="Google Shape;611;p40"/>
            <p:cNvSpPr/>
            <p:nvPr/>
          </p:nvSpPr>
          <p:spPr>
            <a:xfrm>
              <a:off x="7867529" y="3354811"/>
              <a:ext cx="699855" cy="126679"/>
            </a:xfrm>
            <a:custGeom>
              <a:avLst/>
              <a:gdLst/>
              <a:ahLst/>
              <a:cxnLst/>
              <a:rect l="l" t="t" r="r" b="b"/>
              <a:pathLst>
                <a:path w="10088" h="1826" extrusionOk="0">
                  <a:moveTo>
                    <a:pt x="5044" y="1"/>
                  </a:moveTo>
                  <a:cubicBezTo>
                    <a:pt x="2266" y="1"/>
                    <a:pt x="0" y="411"/>
                    <a:pt x="0" y="913"/>
                  </a:cubicBezTo>
                  <a:cubicBezTo>
                    <a:pt x="0" y="1415"/>
                    <a:pt x="2266" y="1825"/>
                    <a:pt x="5044" y="1825"/>
                  </a:cubicBezTo>
                  <a:cubicBezTo>
                    <a:pt x="7832" y="1825"/>
                    <a:pt x="10088" y="1415"/>
                    <a:pt x="10088" y="913"/>
                  </a:cubicBezTo>
                  <a:cubicBezTo>
                    <a:pt x="10088" y="411"/>
                    <a:pt x="7832" y="1"/>
                    <a:pt x="5044" y="1"/>
                  </a:cubicBezTo>
                  <a:close/>
                </a:path>
              </a:pathLst>
            </a:custGeom>
            <a:solidFill>
              <a:srgbClr val="FFD45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2" name="Google Shape;612;p40"/>
            <p:cNvSpPr/>
            <p:nvPr/>
          </p:nvSpPr>
          <p:spPr>
            <a:xfrm>
              <a:off x="7939333" y="3381867"/>
              <a:ext cx="556249" cy="59107"/>
            </a:xfrm>
            <a:custGeom>
              <a:avLst/>
              <a:gdLst/>
              <a:ahLst/>
              <a:cxnLst/>
              <a:rect l="l" t="t" r="r" b="b"/>
              <a:pathLst>
                <a:path w="8018" h="852" extrusionOk="0">
                  <a:moveTo>
                    <a:pt x="4009" y="0"/>
                  </a:moveTo>
                  <a:cubicBezTo>
                    <a:pt x="1795" y="0"/>
                    <a:pt x="1" y="195"/>
                    <a:pt x="1" y="431"/>
                  </a:cubicBezTo>
                  <a:cubicBezTo>
                    <a:pt x="1" y="656"/>
                    <a:pt x="1795" y="851"/>
                    <a:pt x="4009" y="851"/>
                  </a:cubicBezTo>
                  <a:cubicBezTo>
                    <a:pt x="6223" y="851"/>
                    <a:pt x="8017" y="656"/>
                    <a:pt x="8017" y="431"/>
                  </a:cubicBezTo>
                  <a:cubicBezTo>
                    <a:pt x="8017" y="195"/>
                    <a:pt x="6223" y="0"/>
                    <a:pt x="4009" y="0"/>
                  </a:cubicBezTo>
                  <a:close/>
                </a:path>
              </a:pathLst>
            </a:custGeom>
            <a:solidFill>
              <a:srgbClr val="FFB12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3" name="Google Shape;613;p40"/>
            <p:cNvSpPr/>
            <p:nvPr/>
          </p:nvSpPr>
          <p:spPr>
            <a:xfrm>
              <a:off x="7939333" y="3381867"/>
              <a:ext cx="556249" cy="38434"/>
            </a:xfrm>
            <a:custGeom>
              <a:avLst/>
              <a:gdLst/>
              <a:ahLst/>
              <a:cxnLst/>
              <a:rect l="l" t="t" r="r" b="b"/>
              <a:pathLst>
                <a:path w="8018" h="554" extrusionOk="0">
                  <a:moveTo>
                    <a:pt x="4009" y="0"/>
                  </a:moveTo>
                  <a:cubicBezTo>
                    <a:pt x="1795" y="0"/>
                    <a:pt x="1" y="185"/>
                    <a:pt x="1" y="420"/>
                  </a:cubicBezTo>
                  <a:cubicBezTo>
                    <a:pt x="1" y="472"/>
                    <a:pt x="62" y="513"/>
                    <a:pt x="175" y="554"/>
                  </a:cubicBezTo>
                  <a:cubicBezTo>
                    <a:pt x="677" y="379"/>
                    <a:pt x="2205" y="246"/>
                    <a:pt x="4009" y="246"/>
                  </a:cubicBezTo>
                  <a:cubicBezTo>
                    <a:pt x="5824" y="246"/>
                    <a:pt x="7341" y="379"/>
                    <a:pt x="7853" y="554"/>
                  </a:cubicBezTo>
                  <a:cubicBezTo>
                    <a:pt x="7966" y="513"/>
                    <a:pt x="8017" y="472"/>
                    <a:pt x="8017" y="420"/>
                  </a:cubicBezTo>
                  <a:cubicBezTo>
                    <a:pt x="8017" y="185"/>
                    <a:pt x="6223" y="0"/>
                    <a:pt x="4009" y="0"/>
                  </a:cubicBezTo>
                  <a:close/>
                </a:path>
              </a:pathLst>
            </a:custGeom>
            <a:solidFill>
              <a:srgbClr val="E3860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4" name="Google Shape;614;p40"/>
            <p:cNvSpPr/>
            <p:nvPr/>
          </p:nvSpPr>
          <p:spPr>
            <a:xfrm>
              <a:off x="7893128" y="3297229"/>
              <a:ext cx="699855" cy="163656"/>
            </a:xfrm>
            <a:custGeom>
              <a:avLst/>
              <a:gdLst/>
              <a:ahLst/>
              <a:cxnLst/>
              <a:rect l="l" t="t" r="r" b="b"/>
              <a:pathLst>
                <a:path w="10088" h="2359" extrusionOk="0">
                  <a:moveTo>
                    <a:pt x="0" y="0"/>
                  </a:moveTo>
                  <a:lnTo>
                    <a:pt x="0" y="1456"/>
                  </a:lnTo>
                  <a:cubicBezTo>
                    <a:pt x="0" y="1958"/>
                    <a:pt x="2266" y="2358"/>
                    <a:pt x="5044" y="2358"/>
                  </a:cubicBezTo>
                  <a:cubicBezTo>
                    <a:pt x="7832" y="2358"/>
                    <a:pt x="10088" y="1958"/>
                    <a:pt x="10088" y="1456"/>
                  </a:cubicBezTo>
                  <a:lnTo>
                    <a:pt x="10088" y="0"/>
                  </a:lnTo>
                  <a:close/>
                </a:path>
              </a:pathLst>
            </a:custGeom>
            <a:solidFill>
              <a:srgbClr val="FFBD2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5" name="Google Shape;615;p40"/>
            <p:cNvSpPr/>
            <p:nvPr/>
          </p:nvSpPr>
          <p:spPr>
            <a:xfrm>
              <a:off x="8568780" y="3255257"/>
              <a:ext cx="16442" cy="230464"/>
            </a:xfrm>
            <a:custGeom>
              <a:avLst/>
              <a:gdLst/>
              <a:ahLst/>
              <a:cxnLst/>
              <a:rect l="l" t="t" r="r" b="b"/>
              <a:pathLst>
                <a:path w="237" h="3322" extrusionOk="0">
                  <a:moveTo>
                    <a:pt x="0" y="0"/>
                  </a:moveTo>
                  <a:lnTo>
                    <a:pt x="0" y="3322"/>
                  </a:lnTo>
                  <a:lnTo>
                    <a:pt x="236" y="3322"/>
                  </a:lnTo>
                  <a:lnTo>
                    <a:pt x="236" y="0"/>
                  </a:lnTo>
                  <a:close/>
                </a:path>
              </a:pathLst>
            </a:custGeom>
            <a:solidFill>
              <a:srgbClr val="FFAC0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6" name="Google Shape;616;p40"/>
            <p:cNvSpPr/>
            <p:nvPr/>
          </p:nvSpPr>
          <p:spPr>
            <a:xfrm>
              <a:off x="8526114" y="3255257"/>
              <a:ext cx="16373" cy="230464"/>
            </a:xfrm>
            <a:custGeom>
              <a:avLst/>
              <a:gdLst/>
              <a:ahLst/>
              <a:cxnLst/>
              <a:rect l="l" t="t" r="r" b="b"/>
              <a:pathLst>
                <a:path w="236" h="3322" extrusionOk="0">
                  <a:moveTo>
                    <a:pt x="0" y="0"/>
                  </a:moveTo>
                  <a:lnTo>
                    <a:pt x="0" y="3322"/>
                  </a:lnTo>
                  <a:lnTo>
                    <a:pt x="236" y="3322"/>
                  </a:lnTo>
                  <a:lnTo>
                    <a:pt x="236" y="0"/>
                  </a:lnTo>
                  <a:close/>
                </a:path>
              </a:pathLst>
            </a:custGeom>
            <a:solidFill>
              <a:srgbClr val="FFAC0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7" name="Google Shape;617;p40"/>
            <p:cNvSpPr/>
            <p:nvPr/>
          </p:nvSpPr>
          <p:spPr>
            <a:xfrm>
              <a:off x="8476996" y="3255257"/>
              <a:ext cx="16442" cy="230464"/>
            </a:xfrm>
            <a:custGeom>
              <a:avLst/>
              <a:gdLst/>
              <a:ahLst/>
              <a:cxnLst/>
              <a:rect l="l" t="t" r="r" b="b"/>
              <a:pathLst>
                <a:path w="237" h="3322" extrusionOk="0">
                  <a:moveTo>
                    <a:pt x="1" y="0"/>
                  </a:moveTo>
                  <a:lnTo>
                    <a:pt x="1" y="3322"/>
                  </a:lnTo>
                  <a:lnTo>
                    <a:pt x="237" y="3322"/>
                  </a:lnTo>
                  <a:lnTo>
                    <a:pt x="237" y="0"/>
                  </a:lnTo>
                  <a:close/>
                </a:path>
              </a:pathLst>
            </a:custGeom>
            <a:solidFill>
              <a:srgbClr val="FFAC0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8" name="Google Shape;618;p40"/>
            <p:cNvSpPr/>
            <p:nvPr/>
          </p:nvSpPr>
          <p:spPr>
            <a:xfrm>
              <a:off x="8415876" y="3255257"/>
              <a:ext cx="16373" cy="230464"/>
            </a:xfrm>
            <a:custGeom>
              <a:avLst/>
              <a:gdLst/>
              <a:ahLst/>
              <a:cxnLst/>
              <a:rect l="l" t="t" r="r" b="b"/>
              <a:pathLst>
                <a:path w="236" h="3322" extrusionOk="0">
                  <a:moveTo>
                    <a:pt x="0" y="0"/>
                  </a:moveTo>
                  <a:lnTo>
                    <a:pt x="0" y="3322"/>
                  </a:lnTo>
                  <a:lnTo>
                    <a:pt x="236" y="3322"/>
                  </a:lnTo>
                  <a:lnTo>
                    <a:pt x="236" y="0"/>
                  </a:lnTo>
                  <a:close/>
                </a:path>
              </a:pathLst>
            </a:custGeom>
            <a:solidFill>
              <a:srgbClr val="FFAC0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9" name="Google Shape;619;p40"/>
            <p:cNvSpPr/>
            <p:nvPr/>
          </p:nvSpPr>
          <p:spPr>
            <a:xfrm>
              <a:off x="8348304" y="3255257"/>
              <a:ext cx="16442" cy="230464"/>
            </a:xfrm>
            <a:custGeom>
              <a:avLst/>
              <a:gdLst/>
              <a:ahLst/>
              <a:cxnLst/>
              <a:rect l="l" t="t" r="r" b="b"/>
              <a:pathLst>
                <a:path w="237" h="3322" extrusionOk="0">
                  <a:moveTo>
                    <a:pt x="0" y="0"/>
                  </a:moveTo>
                  <a:lnTo>
                    <a:pt x="0" y="3322"/>
                  </a:lnTo>
                  <a:lnTo>
                    <a:pt x="236" y="3322"/>
                  </a:lnTo>
                  <a:lnTo>
                    <a:pt x="236" y="0"/>
                  </a:lnTo>
                  <a:close/>
                </a:path>
              </a:pathLst>
            </a:custGeom>
            <a:solidFill>
              <a:srgbClr val="FFAC0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0" name="Google Shape;620;p40"/>
            <p:cNvSpPr/>
            <p:nvPr/>
          </p:nvSpPr>
          <p:spPr>
            <a:xfrm>
              <a:off x="7893128" y="3231808"/>
              <a:ext cx="699855" cy="126609"/>
            </a:xfrm>
            <a:custGeom>
              <a:avLst/>
              <a:gdLst/>
              <a:ahLst/>
              <a:cxnLst/>
              <a:rect l="l" t="t" r="r" b="b"/>
              <a:pathLst>
                <a:path w="10088" h="1825" extrusionOk="0">
                  <a:moveTo>
                    <a:pt x="5044" y="0"/>
                  </a:moveTo>
                  <a:cubicBezTo>
                    <a:pt x="2256" y="0"/>
                    <a:pt x="0" y="410"/>
                    <a:pt x="0" y="912"/>
                  </a:cubicBezTo>
                  <a:cubicBezTo>
                    <a:pt x="0" y="1415"/>
                    <a:pt x="2256" y="1825"/>
                    <a:pt x="5044" y="1825"/>
                  </a:cubicBezTo>
                  <a:cubicBezTo>
                    <a:pt x="7832" y="1825"/>
                    <a:pt x="10088" y="1415"/>
                    <a:pt x="10088" y="912"/>
                  </a:cubicBezTo>
                  <a:cubicBezTo>
                    <a:pt x="10088" y="410"/>
                    <a:pt x="7832" y="0"/>
                    <a:pt x="5044" y="0"/>
                  </a:cubicBezTo>
                  <a:close/>
                </a:path>
              </a:pathLst>
            </a:custGeom>
            <a:solidFill>
              <a:srgbClr val="FFD45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1" name="Google Shape;621;p40"/>
            <p:cNvSpPr/>
            <p:nvPr/>
          </p:nvSpPr>
          <p:spPr>
            <a:xfrm>
              <a:off x="7964932" y="3258795"/>
              <a:ext cx="556249" cy="59107"/>
            </a:xfrm>
            <a:custGeom>
              <a:avLst/>
              <a:gdLst/>
              <a:ahLst/>
              <a:cxnLst/>
              <a:rect l="l" t="t" r="r" b="b"/>
              <a:pathLst>
                <a:path w="8018" h="852" extrusionOk="0">
                  <a:moveTo>
                    <a:pt x="4009" y="1"/>
                  </a:moveTo>
                  <a:cubicBezTo>
                    <a:pt x="1795" y="1"/>
                    <a:pt x="1" y="195"/>
                    <a:pt x="1" y="431"/>
                  </a:cubicBezTo>
                  <a:cubicBezTo>
                    <a:pt x="1" y="657"/>
                    <a:pt x="1795" y="852"/>
                    <a:pt x="4009" y="852"/>
                  </a:cubicBezTo>
                  <a:cubicBezTo>
                    <a:pt x="6223" y="852"/>
                    <a:pt x="8017" y="657"/>
                    <a:pt x="8017" y="431"/>
                  </a:cubicBezTo>
                  <a:cubicBezTo>
                    <a:pt x="8017" y="195"/>
                    <a:pt x="6223" y="1"/>
                    <a:pt x="4009" y="1"/>
                  </a:cubicBezTo>
                  <a:close/>
                </a:path>
              </a:pathLst>
            </a:custGeom>
            <a:solidFill>
              <a:srgbClr val="FFB12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2" name="Google Shape;622;p40"/>
            <p:cNvSpPr/>
            <p:nvPr/>
          </p:nvSpPr>
          <p:spPr>
            <a:xfrm>
              <a:off x="7964932" y="3258795"/>
              <a:ext cx="556249" cy="38503"/>
            </a:xfrm>
            <a:custGeom>
              <a:avLst/>
              <a:gdLst/>
              <a:ahLst/>
              <a:cxnLst/>
              <a:rect l="l" t="t" r="r" b="b"/>
              <a:pathLst>
                <a:path w="8018" h="555" extrusionOk="0">
                  <a:moveTo>
                    <a:pt x="4009" y="1"/>
                  </a:moveTo>
                  <a:cubicBezTo>
                    <a:pt x="1795" y="1"/>
                    <a:pt x="1" y="195"/>
                    <a:pt x="1" y="431"/>
                  </a:cubicBezTo>
                  <a:cubicBezTo>
                    <a:pt x="1" y="472"/>
                    <a:pt x="62" y="513"/>
                    <a:pt x="175" y="554"/>
                  </a:cubicBezTo>
                  <a:cubicBezTo>
                    <a:pt x="677" y="380"/>
                    <a:pt x="2205" y="257"/>
                    <a:pt x="4009" y="257"/>
                  </a:cubicBezTo>
                  <a:cubicBezTo>
                    <a:pt x="5824" y="257"/>
                    <a:pt x="7341" y="380"/>
                    <a:pt x="7853" y="554"/>
                  </a:cubicBezTo>
                  <a:cubicBezTo>
                    <a:pt x="7956" y="513"/>
                    <a:pt x="8017" y="472"/>
                    <a:pt x="8017" y="431"/>
                  </a:cubicBezTo>
                  <a:cubicBezTo>
                    <a:pt x="8017" y="195"/>
                    <a:pt x="6223" y="1"/>
                    <a:pt x="4009" y="1"/>
                  </a:cubicBezTo>
                  <a:close/>
                </a:path>
              </a:pathLst>
            </a:custGeom>
            <a:solidFill>
              <a:srgbClr val="E3860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3" name="Google Shape;623;p40"/>
            <p:cNvSpPr/>
            <p:nvPr/>
          </p:nvSpPr>
          <p:spPr>
            <a:xfrm>
              <a:off x="7853306" y="3182690"/>
              <a:ext cx="699855" cy="163656"/>
            </a:xfrm>
            <a:custGeom>
              <a:avLst/>
              <a:gdLst/>
              <a:ahLst/>
              <a:cxnLst/>
              <a:rect l="l" t="t" r="r" b="b"/>
              <a:pathLst>
                <a:path w="10088" h="2359" extrusionOk="0">
                  <a:moveTo>
                    <a:pt x="0" y="1"/>
                  </a:moveTo>
                  <a:lnTo>
                    <a:pt x="0" y="1446"/>
                  </a:lnTo>
                  <a:cubicBezTo>
                    <a:pt x="0" y="1949"/>
                    <a:pt x="2256" y="2359"/>
                    <a:pt x="5044" y="2359"/>
                  </a:cubicBezTo>
                  <a:cubicBezTo>
                    <a:pt x="7832" y="2359"/>
                    <a:pt x="10088" y="1949"/>
                    <a:pt x="10088" y="1446"/>
                  </a:cubicBezTo>
                  <a:lnTo>
                    <a:pt x="10088" y="1"/>
                  </a:lnTo>
                  <a:close/>
                </a:path>
              </a:pathLst>
            </a:custGeom>
            <a:solidFill>
              <a:srgbClr val="FFBD2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4" name="Google Shape;624;p40"/>
            <p:cNvSpPr/>
            <p:nvPr/>
          </p:nvSpPr>
          <p:spPr>
            <a:xfrm>
              <a:off x="7853306" y="3117268"/>
              <a:ext cx="699855" cy="126679"/>
            </a:xfrm>
            <a:custGeom>
              <a:avLst/>
              <a:gdLst/>
              <a:ahLst/>
              <a:cxnLst/>
              <a:rect l="l" t="t" r="r" b="b"/>
              <a:pathLst>
                <a:path w="10088" h="1826" extrusionOk="0">
                  <a:moveTo>
                    <a:pt x="5044" y="1"/>
                  </a:moveTo>
                  <a:cubicBezTo>
                    <a:pt x="2256" y="1"/>
                    <a:pt x="0" y="411"/>
                    <a:pt x="0" y="913"/>
                  </a:cubicBezTo>
                  <a:cubicBezTo>
                    <a:pt x="0" y="1415"/>
                    <a:pt x="2256" y="1825"/>
                    <a:pt x="5044" y="1825"/>
                  </a:cubicBezTo>
                  <a:cubicBezTo>
                    <a:pt x="7832" y="1825"/>
                    <a:pt x="10088" y="1415"/>
                    <a:pt x="10088" y="913"/>
                  </a:cubicBezTo>
                  <a:cubicBezTo>
                    <a:pt x="10088" y="421"/>
                    <a:pt x="7832" y="1"/>
                    <a:pt x="5044" y="1"/>
                  </a:cubicBezTo>
                  <a:close/>
                </a:path>
              </a:pathLst>
            </a:custGeom>
            <a:solidFill>
              <a:srgbClr val="FFD45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5" name="Google Shape;625;p40"/>
            <p:cNvSpPr/>
            <p:nvPr/>
          </p:nvSpPr>
          <p:spPr>
            <a:xfrm>
              <a:off x="7925111" y="3145019"/>
              <a:ext cx="556249" cy="58414"/>
            </a:xfrm>
            <a:custGeom>
              <a:avLst/>
              <a:gdLst/>
              <a:ahLst/>
              <a:cxnLst/>
              <a:rect l="l" t="t" r="r" b="b"/>
              <a:pathLst>
                <a:path w="8018" h="842" extrusionOk="0">
                  <a:moveTo>
                    <a:pt x="4009" y="0"/>
                  </a:moveTo>
                  <a:cubicBezTo>
                    <a:pt x="1795" y="0"/>
                    <a:pt x="1" y="185"/>
                    <a:pt x="1" y="421"/>
                  </a:cubicBezTo>
                  <a:cubicBezTo>
                    <a:pt x="1" y="657"/>
                    <a:pt x="1795" y="841"/>
                    <a:pt x="4009" y="841"/>
                  </a:cubicBezTo>
                  <a:cubicBezTo>
                    <a:pt x="6223" y="841"/>
                    <a:pt x="8017" y="657"/>
                    <a:pt x="8017" y="421"/>
                  </a:cubicBezTo>
                  <a:cubicBezTo>
                    <a:pt x="8017" y="185"/>
                    <a:pt x="6223" y="0"/>
                    <a:pt x="4009" y="0"/>
                  </a:cubicBezTo>
                  <a:close/>
                </a:path>
              </a:pathLst>
            </a:custGeom>
            <a:solidFill>
              <a:srgbClr val="FFB12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6" name="Google Shape;626;p40"/>
            <p:cNvSpPr/>
            <p:nvPr/>
          </p:nvSpPr>
          <p:spPr>
            <a:xfrm>
              <a:off x="7925111" y="3144325"/>
              <a:ext cx="556249" cy="38434"/>
            </a:xfrm>
            <a:custGeom>
              <a:avLst/>
              <a:gdLst/>
              <a:ahLst/>
              <a:cxnLst/>
              <a:rect l="l" t="t" r="r" b="b"/>
              <a:pathLst>
                <a:path w="8018" h="554" extrusionOk="0">
                  <a:moveTo>
                    <a:pt x="4009" y="0"/>
                  </a:moveTo>
                  <a:cubicBezTo>
                    <a:pt x="1795" y="0"/>
                    <a:pt x="1" y="185"/>
                    <a:pt x="1" y="420"/>
                  </a:cubicBezTo>
                  <a:cubicBezTo>
                    <a:pt x="1" y="472"/>
                    <a:pt x="62" y="513"/>
                    <a:pt x="175" y="554"/>
                  </a:cubicBezTo>
                  <a:cubicBezTo>
                    <a:pt x="667" y="379"/>
                    <a:pt x="2205" y="256"/>
                    <a:pt x="4009" y="256"/>
                  </a:cubicBezTo>
                  <a:cubicBezTo>
                    <a:pt x="5813" y="256"/>
                    <a:pt x="7341" y="379"/>
                    <a:pt x="7843" y="554"/>
                  </a:cubicBezTo>
                  <a:cubicBezTo>
                    <a:pt x="7956" y="513"/>
                    <a:pt x="8017" y="472"/>
                    <a:pt x="8017" y="420"/>
                  </a:cubicBezTo>
                  <a:cubicBezTo>
                    <a:pt x="8017" y="185"/>
                    <a:pt x="6223" y="0"/>
                    <a:pt x="4009" y="0"/>
                  </a:cubicBezTo>
                  <a:close/>
                </a:path>
              </a:pathLst>
            </a:custGeom>
            <a:solidFill>
              <a:srgbClr val="E3860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7" name="Google Shape;627;p40"/>
            <p:cNvSpPr/>
            <p:nvPr/>
          </p:nvSpPr>
          <p:spPr>
            <a:xfrm>
              <a:off x="7887439" y="3068220"/>
              <a:ext cx="699855" cy="163656"/>
            </a:xfrm>
            <a:custGeom>
              <a:avLst/>
              <a:gdLst/>
              <a:ahLst/>
              <a:cxnLst/>
              <a:rect l="l" t="t" r="r" b="b"/>
              <a:pathLst>
                <a:path w="10088" h="2359" extrusionOk="0">
                  <a:moveTo>
                    <a:pt x="0" y="0"/>
                  </a:moveTo>
                  <a:lnTo>
                    <a:pt x="0" y="1446"/>
                  </a:lnTo>
                  <a:cubicBezTo>
                    <a:pt x="0" y="1948"/>
                    <a:pt x="2256" y="2358"/>
                    <a:pt x="5044" y="2358"/>
                  </a:cubicBezTo>
                  <a:cubicBezTo>
                    <a:pt x="7822" y="2358"/>
                    <a:pt x="10088" y="1948"/>
                    <a:pt x="10088" y="1446"/>
                  </a:cubicBezTo>
                  <a:lnTo>
                    <a:pt x="10088" y="0"/>
                  </a:lnTo>
                  <a:close/>
                </a:path>
              </a:pathLst>
            </a:custGeom>
            <a:solidFill>
              <a:srgbClr val="FFBD2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8" name="Google Shape;628;p40"/>
            <p:cNvSpPr/>
            <p:nvPr/>
          </p:nvSpPr>
          <p:spPr>
            <a:xfrm>
              <a:off x="7887439" y="3002798"/>
              <a:ext cx="699855" cy="126609"/>
            </a:xfrm>
            <a:custGeom>
              <a:avLst/>
              <a:gdLst/>
              <a:ahLst/>
              <a:cxnLst/>
              <a:rect l="l" t="t" r="r" b="b"/>
              <a:pathLst>
                <a:path w="10088" h="1825" extrusionOk="0">
                  <a:moveTo>
                    <a:pt x="5044" y="0"/>
                  </a:moveTo>
                  <a:cubicBezTo>
                    <a:pt x="2256" y="0"/>
                    <a:pt x="0" y="410"/>
                    <a:pt x="0" y="913"/>
                  </a:cubicBezTo>
                  <a:cubicBezTo>
                    <a:pt x="0" y="1415"/>
                    <a:pt x="2256" y="1825"/>
                    <a:pt x="5044" y="1825"/>
                  </a:cubicBezTo>
                  <a:cubicBezTo>
                    <a:pt x="7832" y="1825"/>
                    <a:pt x="10088" y="1415"/>
                    <a:pt x="10088" y="913"/>
                  </a:cubicBezTo>
                  <a:cubicBezTo>
                    <a:pt x="10088" y="410"/>
                    <a:pt x="7822" y="0"/>
                    <a:pt x="5044" y="0"/>
                  </a:cubicBezTo>
                  <a:close/>
                </a:path>
              </a:pathLst>
            </a:custGeom>
            <a:solidFill>
              <a:srgbClr val="FFD45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9" name="Google Shape;629;p40"/>
            <p:cNvSpPr/>
            <p:nvPr/>
          </p:nvSpPr>
          <p:spPr>
            <a:xfrm>
              <a:off x="7959243" y="3030479"/>
              <a:ext cx="556249" cy="58414"/>
            </a:xfrm>
            <a:custGeom>
              <a:avLst/>
              <a:gdLst/>
              <a:ahLst/>
              <a:cxnLst/>
              <a:rect l="l" t="t" r="r" b="b"/>
              <a:pathLst>
                <a:path w="8018" h="842" extrusionOk="0">
                  <a:moveTo>
                    <a:pt x="4009" y="1"/>
                  </a:moveTo>
                  <a:cubicBezTo>
                    <a:pt x="1795" y="1"/>
                    <a:pt x="1" y="185"/>
                    <a:pt x="1" y="421"/>
                  </a:cubicBezTo>
                  <a:cubicBezTo>
                    <a:pt x="1" y="657"/>
                    <a:pt x="1795" y="842"/>
                    <a:pt x="4009" y="842"/>
                  </a:cubicBezTo>
                  <a:cubicBezTo>
                    <a:pt x="6223" y="842"/>
                    <a:pt x="8017" y="657"/>
                    <a:pt x="8017" y="421"/>
                  </a:cubicBezTo>
                  <a:cubicBezTo>
                    <a:pt x="8017" y="185"/>
                    <a:pt x="6223" y="1"/>
                    <a:pt x="4009" y="1"/>
                  </a:cubicBezTo>
                  <a:close/>
                </a:path>
              </a:pathLst>
            </a:custGeom>
            <a:solidFill>
              <a:srgbClr val="FFB12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0" name="Google Shape;630;p40"/>
            <p:cNvSpPr/>
            <p:nvPr/>
          </p:nvSpPr>
          <p:spPr>
            <a:xfrm>
              <a:off x="7959243" y="3029785"/>
              <a:ext cx="556943" cy="38503"/>
            </a:xfrm>
            <a:custGeom>
              <a:avLst/>
              <a:gdLst/>
              <a:ahLst/>
              <a:cxnLst/>
              <a:rect l="l" t="t" r="r" b="b"/>
              <a:pathLst>
                <a:path w="8028" h="555" extrusionOk="0">
                  <a:moveTo>
                    <a:pt x="4009" y="1"/>
                  </a:moveTo>
                  <a:cubicBezTo>
                    <a:pt x="1795" y="1"/>
                    <a:pt x="1" y="195"/>
                    <a:pt x="1" y="421"/>
                  </a:cubicBezTo>
                  <a:cubicBezTo>
                    <a:pt x="1" y="472"/>
                    <a:pt x="62" y="513"/>
                    <a:pt x="175" y="554"/>
                  </a:cubicBezTo>
                  <a:cubicBezTo>
                    <a:pt x="667" y="380"/>
                    <a:pt x="2195" y="257"/>
                    <a:pt x="4009" y="257"/>
                  </a:cubicBezTo>
                  <a:cubicBezTo>
                    <a:pt x="5813" y="257"/>
                    <a:pt x="7341" y="380"/>
                    <a:pt x="7853" y="554"/>
                  </a:cubicBezTo>
                  <a:cubicBezTo>
                    <a:pt x="7966" y="513"/>
                    <a:pt x="8028" y="472"/>
                    <a:pt x="8028" y="421"/>
                  </a:cubicBezTo>
                  <a:cubicBezTo>
                    <a:pt x="8028" y="195"/>
                    <a:pt x="6234" y="1"/>
                    <a:pt x="4009" y="1"/>
                  </a:cubicBezTo>
                  <a:close/>
                </a:path>
              </a:pathLst>
            </a:custGeom>
            <a:solidFill>
              <a:srgbClr val="E3860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1" name="Google Shape;631;p40"/>
            <p:cNvSpPr/>
            <p:nvPr/>
          </p:nvSpPr>
          <p:spPr>
            <a:xfrm>
              <a:off x="7853306" y="2943066"/>
              <a:ext cx="699855" cy="163586"/>
            </a:xfrm>
            <a:custGeom>
              <a:avLst/>
              <a:gdLst/>
              <a:ahLst/>
              <a:cxnLst/>
              <a:rect l="l" t="t" r="r" b="b"/>
              <a:pathLst>
                <a:path w="10088" h="2358" extrusionOk="0">
                  <a:moveTo>
                    <a:pt x="0" y="0"/>
                  </a:moveTo>
                  <a:lnTo>
                    <a:pt x="0" y="1445"/>
                  </a:lnTo>
                  <a:cubicBezTo>
                    <a:pt x="0" y="1948"/>
                    <a:pt x="2256" y="2358"/>
                    <a:pt x="5044" y="2358"/>
                  </a:cubicBezTo>
                  <a:cubicBezTo>
                    <a:pt x="7832" y="2358"/>
                    <a:pt x="10088" y="1948"/>
                    <a:pt x="10088" y="1445"/>
                  </a:cubicBezTo>
                  <a:lnTo>
                    <a:pt x="10088" y="0"/>
                  </a:lnTo>
                  <a:close/>
                </a:path>
              </a:pathLst>
            </a:custGeom>
            <a:solidFill>
              <a:srgbClr val="FFBD2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2" name="Google Shape;632;p40"/>
            <p:cNvSpPr/>
            <p:nvPr/>
          </p:nvSpPr>
          <p:spPr>
            <a:xfrm>
              <a:off x="7903812" y="2901093"/>
              <a:ext cx="16373" cy="230464"/>
            </a:xfrm>
            <a:custGeom>
              <a:avLst/>
              <a:gdLst/>
              <a:ahLst/>
              <a:cxnLst/>
              <a:rect l="l" t="t" r="r" b="b"/>
              <a:pathLst>
                <a:path w="236" h="3322" extrusionOk="0">
                  <a:moveTo>
                    <a:pt x="0" y="0"/>
                  </a:moveTo>
                  <a:lnTo>
                    <a:pt x="0" y="3322"/>
                  </a:lnTo>
                  <a:lnTo>
                    <a:pt x="236" y="3322"/>
                  </a:lnTo>
                  <a:lnTo>
                    <a:pt x="236" y="0"/>
                  </a:lnTo>
                  <a:close/>
                </a:path>
              </a:pathLst>
            </a:custGeom>
            <a:solidFill>
              <a:srgbClr val="FFAC0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3" name="Google Shape;633;p40"/>
            <p:cNvSpPr/>
            <p:nvPr/>
          </p:nvSpPr>
          <p:spPr>
            <a:xfrm>
              <a:off x="7952861" y="2901093"/>
              <a:ext cx="16442" cy="230464"/>
            </a:xfrm>
            <a:custGeom>
              <a:avLst/>
              <a:gdLst/>
              <a:ahLst/>
              <a:cxnLst/>
              <a:rect l="l" t="t" r="r" b="b"/>
              <a:pathLst>
                <a:path w="237" h="3322" extrusionOk="0">
                  <a:moveTo>
                    <a:pt x="0" y="0"/>
                  </a:moveTo>
                  <a:lnTo>
                    <a:pt x="0" y="3322"/>
                  </a:lnTo>
                  <a:lnTo>
                    <a:pt x="236" y="3322"/>
                  </a:lnTo>
                  <a:lnTo>
                    <a:pt x="236" y="0"/>
                  </a:lnTo>
                  <a:close/>
                </a:path>
              </a:pathLst>
            </a:custGeom>
            <a:solidFill>
              <a:srgbClr val="FFAC0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4" name="Google Shape;634;p40"/>
            <p:cNvSpPr/>
            <p:nvPr/>
          </p:nvSpPr>
          <p:spPr>
            <a:xfrm>
              <a:off x="8081553" y="2901093"/>
              <a:ext cx="16442" cy="230464"/>
            </a:xfrm>
            <a:custGeom>
              <a:avLst/>
              <a:gdLst/>
              <a:ahLst/>
              <a:cxnLst/>
              <a:rect l="l" t="t" r="r" b="b"/>
              <a:pathLst>
                <a:path w="237" h="3322" extrusionOk="0">
                  <a:moveTo>
                    <a:pt x="1" y="0"/>
                  </a:moveTo>
                  <a:lnTo>
                    <a:pt x="1" y="3322"/>
                  </a:lnTo>
                  <a:lnTo>
                    <a:pt x="237" y="3322"/>
                  </a:lnTo>
                  <a:lnTo>
                    <a:pt x="237" y="0"/>
                  </a:lnTo>
                  <a:close/>
                </a:path>
              </a:pathLst>
            </a:custGeom>
            <a:solidFill>
              <a:srgbClr val="FFAC0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5" name="Google Shape;635;p40"/>
            <p:cNvSpPr/>
            <p:nvPr/>
          </p:nvSpPr>
          <p:spPr>
            <a:xfrm>
              <a:off x="7853306" y="2877575"/>
              <a:ext cx="699855" cy="126679"/>
            </a:xfrm>
            <a:custGeom>
              <a:avLst/>
              <a:gdLst/>
              <a:ahLst/>
              <a:cxnLst/>
              <a:rect l="l" t="t" r="r" b="b"/>
              <a:pathLst>
                <a:path w="10088" h="1826" extrusionOk="0">
                  <a:moveTo>
                    <a:pt x="5044" y="1"/>
                  </a:moveTo>
                  <a:cubicBezTo>
                    <a:pt x="2256" y="1"/>
                    <a:pt x="0" y="411"/>
                    <a:pt x="0" y="913"/>
                  </a:cubicBezTo>
                  <a:cubicBezTo>
                    <a:pt x="0" y="1416"/>
                    <a:pt x="2256" y="1826"/>
                    <a:pt x="5044" y="1826"/>
                  </a:cubicBezTo>
                  <a:cubicBezTo>
                    <a:pt x="7832" y="1826"/>
                    <a:pt x="10088" y="1416"/>
                    <a:pt x="10088" y="913"/>
                  </a:cubicBezTo>
                  <a:cubicBezTo>
                    <a:pt x="10088" y="411"/>
                    <a:pt x="7832" y="1"/>
                    <a:pt x="5044" y="1"/>
                  </a:cubicBezTo>
                  <a:close/>
                </a:path>
              </a:pathLst>
            </a:custGeom>
            <a:solidFill>
              <a:srgbClr val="FFD45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6" name="Google Shape;636;p40"/>
            <p:cNvSpPr/>
            <p:nvPr/>
          </p:nvSpPr>
          <p:spPr>
            <a:xfrm>
              <a:off x="7925111" y="2905325"/>
              <a:ext cx="556249" cy="58414"/>
            </a:xfrm>
            <a:custGeom>
              <a:avLst/>
              <a:gdLst/>
              <a:ahLst/>
              <a:cxnLst/>
              <a:rect l="l" t="t" r="r" b="b"/>
              <a:pathLst>
                <a:path w="8018" h="842" extrusionOk="0">
                  <a:moveTo>
                    <a:pt x="4009" y="1"/>
                  </a:moveTo>
                  <a:cubicBezTo>
                    <a:pt x="1795" y="1"/>
                    <a:pt x="1" y="185"/>
                    <a:pt x="1" y="421"/>
                  </a:cubicBezTo>
                  <a:cubicBezTo>
                    <a:pt x="1" y="657"/>
                    <a:pt x="1795" y="841"/>
                    <a:pt x="4009" y="841"/>
                  </a:cubicBezTo>
                  <a:cubicBezTo>
                    <a:pt x="6223" y="841"/>
                    <a:pt x="8017" y="657"/>
                    <a:pt x="8017" y="421"/>
                  </a:cubicBezTo>
                  <a:cubicBezTo>
                    <a:pt x="8017" y="185"/>
                    <a:pt x="6223" y="1"/>
                    <a:pt x="4009" y="1"/>
                  </a:cubicBezTo>
                  <a:close/>
                </a:path>
              </a:pathLst>
            </a:custGeom>
            <a:solidFill>
              <a:srgbClr val="FFB12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7" name="Google Shape;637;p40"/>
            <p:cNvSpPr/>
            <p:nvPr/>
          </p:nvSpPr>
          <p:spPr>
            <a:xfrm>
              <a:off x="7925111" y="2904632"/>
              <a:ext cx="556249" cy="38503"/>
            </a:xfrm>
            <a:custGeom>
              <a:avLst/>
              <a:gdLst/>
              <a:ahLst/>
              <a:cxnLst/>
              <a:rect l="l" t="t" r="r" b="b"/>
              <a:pathLst>
                <a:path w="8018" h="555" extrusionOk="0">
                  <a:moveTo>
                    <a:pt x="4009" y="0"/>
                  </a:moveTo>
                  <a:cubicBezTo>
                    <a:pt x="1795" y="0"/>
                    <a:pt x="1" y="195"/>
                    <a:pt x="1" y="421"/>
                  </a:cubicBezTo>
                  <a:cubicBezTo>
                    <a:pt x="1" y="472"/>
                    <a:pt x="62" y="513"/>
                    <a:pt x="175" y="554"/>
                  </a:cubicBezTo>
                  <a:cubicBezTo>
                    <a:pt x="667" y="380"/>
                    <a:pt x="2205" y="257"/>
                    <a:pt x="4009" y="257"/>
                  </a:cubicBezTo>
                  <a:cubicBezTo>
                    <a:pt x="5813" y="257"/>
                    <a:pt x="7341" y="380"/>
                    <a:pt x="7843" y="554"/>
                  </a:cubicBezTo>
                  <a:cubicBezTo>
                    <a:pt x="7956" y="513"/>
                    <a:pt x="8017" y="472"/>
                    <a:pt x="8017" y="421"/>
                  </a:cubicBezTo>
                  <a:cubicBezTo>
                    <a:pt x="8017" y="195"/>
                    <a:pt x="6223" y="0"/>
                    <a:pt x="4009" y="0"/>
                  </a:cubicBezTo>
                  <a:close/>
                </a:path>
              </a:pathLst>
            </a:custGeom>
            <a:solidFill>
              <a:srgbClr val="E3860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8" name="Google Shape;638;p40"/>
            <p:cNvSpPr/>
            <p:nvPr/>
          </p:nvSpPr>
          <p:spPr>
            <a:xfrm>
              <a:off x="7920115" y="2832828"/>
              <a:ext cx="699924" cy="162892"/>
            </a:xfrm>
            <a:custGeom>
              <a:avLst/>
              <a:gdLst/>
              <a:ahLst/>
              <a:cxnLst/>
              <a:rect l="l" t="t" r="r" b="b"/>
              <a:pathLst>
                <a:path w="10089" h="2348" extrusionOk="0">
                  <a:moveTo>
                    <a:pt x="1" y="0"/>
                  </a:moveTo>
                  <a:lnTo>
                    <a:pt x="1" y="1445"/>
                  </a:lnTo>
                  <a:cubicBezTo>
                    <a:pt x="1" y="1948"/>
                    <a:pt x="2256" y="2348"/>
                    <a:pt x="5045" y="2348"/>
                  </a:cubicBezTo>
                  <a:cubicBezTo>
                    <a:pt x="7833" y="2348"/>
                    <a:pt x="10088" y="1958"/>
                    <a:pt x="10088" y="1445"/>
                  </a:cubicBezTo>
                  <a:lnTo>
                    <a:pt x="10088" y="0"/>
                  </a:lnTo>
                  <a:close/>
                </a:path>
              </a:pathLst>
            </a:custGeom>
            <a:solidFill>
              <a:srgbClr val="FFBD2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9" name="Google Shape;639;p40"/>
            <p:cNvSpPr/>
            <p:nvPr/>
          </p:nvSpPr>
          <p:spPr>
            <a:xfrm>
              <a:off x="7927955" y="2790855"/>
              <a:ext cx="16442" cy="230464"/>
            </a:xfrm>
            <a:custGeom>
              <a:avLst/>
              <a:gdLst/>
              <a:ahLst/>
              <a:cxnLst/>
              <a:rect l="l" t="t" r="r" b="b"/>
              <a:pathLst>
                <a:path w="237" h="3322" extrusionOk="0">
                  <a:moveTo>
                    <a:pt x="1" y="0"/>
                  </a:moveTo>
                  <a:lnTo>
                    <a:pt x="1" y="3322"/>
                  </a:lnTo>
                  <a:lnTo>
                    <a:pt x="236" y="3322"/>
                  </a:lnTo>
                  <a:lnTo>
                    <a:pt x="236" y="0"/>
                  </a:lnTo>
                  <a:close/>
                </a:path>
              </a:pathLst>
            </a:custGeom>
            <a:solidFill>
              <a:srgbClr val="FFAC0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0" name="Google Shape;640;p40"/>
            <p:cNvSpPr/>
            <p:nvPr/>
          </p:nvSpPr>
          <p:spPr>
            <a:xfrm>
              <a:off x="7970621" y="2790855"/>
              <a:ext cx="16442" cy="230464"/>
            </a:xfrm>
            <a:custGeom>
              <a:avLst/>
              <a:gdLst/>
              <a:ahLst/>
              <a:cxnLst/>
              <a:rect l="l" t="t" r="r" b="b"/>
              <a:pathLst>
                <a:path w="237" h="3322" extrusionOk="0">
                  <a:moveTo>
                    <a:pt x="1" y="0"/>
                  </a:moveTo>
                  <a:lnTo>
                    <a:pt x="1" y="3322"/>
                  </a:lnTo>
                  <a:lnTo>
                    <a:pt x="237" y="3322"/>
                  </a:lnTo>
                  <a:lnTo>
                    <a:pt x="237" y="0"/>
                  </a:lnTo>
                  <a:close/>
                </a:path>
              </a:pathLst>
            </a:custGeom>
            <a:solidFill>
              <a:srgbClr val="FFAC0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1" name="Google Shape;641;p40"/>
            <p:cNvSpPr/>
            <p:nvPr/>
          </p:nvSpPr>
          <p:spPr>
            <a:xfrm>
              <a:off x="8080859" y="2790855"/>
              <a:ext cx="16442" cy="230464"/>
            </a:xfrm>
            <a:custGeom>
              <a:avLst/>
              <a:gdLst/>
              <a:ahLst/>
              <a:cxnLst/>
              <a:rect l="l" t="t" r="r" b="b"/>
              <a:pathLst>
                <a:path w="237" h="3322" extrusionOk="0">
                  <a:moveTo>
                    <a:pt x="1" y="0"/>
                  </a:moveTo>
                  <a:lnTo>
                    <a:pt x="1" y="3322"/>
                  </a:lnTo>
                  <a:lnTo>
                    <a:pt x="236" y="3322"/>
                  </a:lnTo>
                  <a:lnTo>
                    <a:pt x="236" y="0"/>
                  </a:lnTo>
                  <a:close/>
                </a:path>
              </a:pathLst>
            </a:custGeom>
            <a:solidFill>
              <a:srgbClr val="FFAC0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2" name="Google Shape;642;p40"/>
            <p:cNvSpPr/>
            <p:nvPr/>
          </p:nvSpPr>
          <p:spPr>
            <a:xfrm>
              <a:off x="7920115" y="2767337"/>
              <a:ext cx="699924" cy="126679"/>
            </a:xfrm>
            <a:custGeom>
              <a:avLst/>
              <a:gdLst/>
              <a:ahLst/>
              <a:cxnLst/>
              <a:rect l="l" t="t" r="r" b="b"/>
              <a:pathLst>
                <a:path w="10089" h="1826" extrusionOk="0">
                  <a:moveTo>
                    <a:pt x="5045" y="1"/>
                  </a:moveTo>
                  <a:cubicBezTo>
                    <a:pt x="2256" y="1"/>
                    <a:pt x="1" y="411"/>
                    <a:pt x="1" y="913"/>
                  </a:cubicBezTo>
                  <a:cubicBezTo>
                    <a:pt x="1" y="1416"/>
                    <a:pt x="2256" y="1826"/>
                    <a:pt x="5045" y="1826"/>
                  </a:cubicBezTo>
                  <a:cubicBezTo>
                    <a:pt x="7833" y="1826"/>
                    <a:pt x="10088" y="1416"/>
                    <a:pt x="10088" y="913"/>
                  </a:cubicBezTo>
                  <a:cubicBezTo>
                    <a:pt x="10088" y="411"/>
                    <a:pt x="7833" y="1"/>
                    <a:pt x="5045" y="1"/>
                  </a:cubicBezTo>
                  <a:close/>
                </a:path>
              </a:pathLst>
            </a:custGeom>
            <a:solidFill>
              <a:srgbClr val="FFD45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3" name="Google Shape;643;p40"/>
            <p:cNvSpPr/>
            <p:nvPr/>
          </p:nvSpPr>
          <p:spPr>
            <a:xfrm>
              <a:off x="7992683" y="2794393"/>
              <a:ext cx="555486" cy="59108"/>
            </a:xfrm>
            <a:custGeom>
              <a:avLst/>
              <a:gdLst/>
              <a:ahLst/>
              <a:cxnLst/>
              <a:rect l="l" t="t" r="r" b="b"/>
              <a:pathLst>
                <a:path w="8007" h="852" extrusionOk="0">
                  <a:moveTo>
                    <a:pt x="4009" y="0"/>
                  </a:moveTo>
                  <a:cubicBezTo>
                    <a:pt x="1795" y="0"/>
                    <a:pt x="1" y="195"/>
                    <a:pt x="1" y="431"/>
                  </a:cubicBezTo>
                  <a:cubicBezTo>
                    <a:pt x="1" y="657"/>
                    <a:pt x="1784" y="851"/>
                    <a:pt x="3999" y="851"/>
                  </a:cubicBezTo>
                  <a:cubicBezTo>
                    <a:pt x="6213" y="851"/>
                    <a:pt x="8007" y="657"/>
                    <a:pt x="8007" y="431"/>
                  </a:cubicBezTo>
                  <a:cubicBezTo>
                    <a:pt x="8007" y="195"/>
                    <a:pt x="6223" y="0"/>
                    <a:pt x="4009" y="0"/>
                  </a:cubicBezTo>
                  <a:close/>
                </a:path>
              </a:pathLst>
            </a:custGeom>
            <a:solidFill>
              <a:srgbClr val="FFB12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4" name="Google Shape;644;p40"/>
            <p:cNvSpPr/>
            <p:nvPr/>
          </p:nvSpPr>
          <p:spPr>
            <a:xfrm>
              <a:off x="7992683" y="2794393"/>
              <a:ext cx="555486" cy="38503"/>
            </a:xfrm>
            <a:custGeom>
              <a:avLst/>
              <a:gdLst/>
              <a:ahLst/>
              <a:cxnLst/>
              <a:rect l="l" t="t" r="r" b="b"/>
              <a:pathLst>
                <a:path w="8007" h="555" extrusionOk="0">
                  <a:moveTo>
                    <a:pt x="3999" y="0"/>
                  </a:moveTo>
                  <a:cubicBezTo>
                    <a:pt x="1784" y="0"/>
                    <a:pt x="1" y="195"/>
                    <a:pt x="1" y="431"/>
                  </a:cubicBezTo>
                  <a:cubicBezTo>
                    <a:pt x="1" y="472"/>
                    <a:pt x="52" y="513"/>
                    <a:pt x="165" y="554"/>
                  </a:cubicBezTo>
                  <a:cubicBezTo>
                    <a:pt x="657" y="380"/>
                    <a:pt x="2194" y="246"/>
                    <a:pt x="3999" y="246"/>
                  </a:cubicBezTo>
                  <a:cubicBezTo>
                    <a:pt x="5813" y="246"/>
                    <a:pt x="7330" y="380"/>
                    <a:pt x="7833" y="554"/>
                  </a:cubicBezTo>
                  <a:cubicBezTo>
                    <a:pt x="7945" y="513"/>
                    <a:pt x="8007" y="472"/>
                    <a:pt x="8007" y="421"/>
                  </a:cubicBezTo>
                  <a:cubicBezTo>
                    <a:pt x="8007" y="185"/>
                    <a:pt x="6213" y="0"/>
                    <a:pt x="3999" y="0"/>
                  </a:cubicBezTo>
                  <a:close/>
                </a:path>
              </a:pathLst>
            </a:custGeom>
            <a:solidFill>
              <a:srgbClr val="E3860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5" name="Google Shape;645;p40"/>
            <p:cNvSpPr/>
            <p:nvPr/>
          </p:nvSpPr>
          <p:spPr>
            <a:xfrm>
              <a:off x="7881751" y="2711212"/>
              <a:ext cx="699855" cy="163586"/>
            </a:xfrm>
            <a:custGeom>
              <a:avLst/>
              <a:gdLst/>
              <a:ahLst/>
              <a:cxnLst/>
              <a:rect l="l" t="t" r="r" b="b"/>
              <a:pathLst>
                <a:path w="10088" h="2358" extrusionOk="0">
                  <a:moveTo>
                    <a:pt x="0" y="0"/>
                  </a:moveTo>
                  <a:lnTo>
                    <a:pt x="0" y="1445"/>
                  </a:lnTo>
                  <a:cubicBezTo>
                    <a:pt x="0" y="1948"/>
                    <a:pt x="2256" y="2358"/>
                    <a:pt x="5044" y="2358"/>
                  </a:cubicBezTo>
                  <a:cubicBezTo>
                    <a:pt x="7832" y="2358"/>
                    <a:pt x="10088" y="1948"/>
                    <a:pt x="10088" y="1445"/>
                  </a:cubicBezTo>
                  <a:lnTo>
                    <a:pt x="10088" y="0"/>
                  </a:lnTo>
                  <a:close/>
                </a:path>
              </a:pathLst>
            </a:custGeom>
            <a:solidFill>
              <a:srgbClr val="FFBD2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6" name="Google Shape;646;p40"/>
            <p:cNvSpPr/>
            <p:nvPr/>
          </p:nvSpPr>
          <p:spPr>
            <a:xfrm>
              <a:off x="7889590" y="2669240"/>
              <a:ext cx="16373" cy="230464"/>
            </a:xfrm>
            <a:custGeom>
              <a:avLst/>
              <a:gdLst/>
              <a:ahLst/>
              <a:cxnLst/>
              <a:rect l="l" t="t" r="r" b="b"/>
              <a:pathLst>
                <a:path w="236" h="3322" extrusionOk="0">
                  <a:moveTo>
                    <a:pt x="0" y="0"/>
                  </a:moveTo>
                  <a:lnTo>
                    <a:pt x="0" y="3322"/>
                  </a:lnTo>
                  <a:lnTo>
                    <a:pt x="236" y="3322"/>
                  </a:lnTo>
                  <a:lnTo>
                    <a:pt x="236" y="0"/>
                  </a:lnTo>
                  <a:close/>
                </a:path>
              </a:pathLst>
            </a:custGeom>
            <a:solidFill>
              <a:srgbClr val="FFAC0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7" name="Google Shape;647;p40"/>
            <p:cNvSpPr/>
            <p:nvPr/>
          </p:nvSpPr>
          <p:spPr>
            <a:xfrm>
              <a:off x="7932256" y="2669240"/>
              <a:ext cx="16373" cy="230464"/>
            </a:xfrm>
            <a:custGeom>
              <a:avLst/>
              <a:gdLst/>
              <a:ahLst/>
              <a:cxnLst/>
              <a:rect l="l" t="t" r="r" b="b"/>
              <a:pathLst>
                <a:path w="236" h="3322" extrusionOk="0">
                  <a:moveTo>
                    <a:pt x="0" y="0"/>
                  </a:moveTo>
                  <a:lnTo>
                    <a:pt x="0" y="3322"/>
                  </a:lnTo>
                  <a:lnTo>
                    <a:pt x="236" y="3322"/>
                  </a:lnTo>
                  <a:lnTo>
                    <a:pt x="236" y="0"/>
                  </a:lnTo>
                  <a:close/>
                </a:path>
              </a:pathLst>
            </a:custGeom>
            <a:solidFill>
              <a:srgbClr val="FFAC0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8" name="Google Shape;648;p40"/>
            <p:cNvSpPr/>
            <p:nvPr/>
          </p:nvSpPr>
          <p:spPr>
            <a:xfrm>
              <a:off x="7981305" y="2669240"/>
              <a:ext cx="16442" cy="230464"/>
            </a:xfrm>
            <a:custGeom>
              <a:avLst/>
              <a:gdLst/>
              <a:ahLst/>
              <a:cxnLst/>
              <a:rect l="l" t="t" r="r" b="b"/>
              <a:pathLst>
                <a:path w="237" h="3322" extrusionOk="0">
                  <a:moveTo>
                    <a:pt x="1" y="0"/>
                  </a:moveTo>
                  <a:lnTo>
                    <a:pt x="1" y="3322"/>
                  </a:lnTo>
                  <a:lnTo>
                    <a:pt x="236" y="3322"/>
                  </a:lnTo>
                  <a:lnTo>
                    <a:pt x="236" y="0"/>
                  </a:lnTo>
                  <a:close/>
                </a:path>
              </a:pathLst>
            </a:custGeom>
            <a:solidFill>
              <a:srgbClr val="FFAC0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9" name="Google Shape;649;p40"/>
            <p:cNvSpPr/>
            <p:nvPr/>
          </p:nvSpPr>
          <p:spPr>
            <a:xfrm>
              <a:off x="8042495" y="2669240"/>
              <a:ext cx="16373" cy="230464"/>
            </a:xfrm>
            <a:custGeom>
              <a:avLst/>
              <a:gdLst/>
              <a:ahLst/>
              <a:cxnLst/>
              <a:rect l="l" t="t" r="r" b="b"/>
              <a:pathLst>
                <a:path w="236" h="3322" extrusionOk="0">
                  <a:moveTo>
                    <a:pt x="0" y="0"/>
                  </a:moveTo>
                  <a:lnTo>
                    <a:pt x="0" y="3322"/>
                  </a:lnTo>
                  <a:lnTo>
                    <a:pt x="236" y="3322"/>
                  </a:lnTo>
                  <a:lnTo>
                    <a:pt x="236" y="0"/>
                  </a:lnTo>
                  <a:close/>
                </a:path>
              </a:pathLst>
            </a:custGeom>
            <a:solidFill>
              <a:srgbClr val="FFAC0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0" name="Google Shape;650;p40"/>
            <p:cNvSpPr/>
            <p:nvPr/>
          </p:nvSpPr>
          <p:spPr>
            <a:xfrm>
              <a:off x="8110067" y="2669240"/>
              <a:ext cx="16373" cy="230464"/>
            </a:xfrm>
            <a:custGeom>
              <a:avLst/>
              <a:gdLst/>
              <a:ahLst/>
              <a:cxnLst/>
              <a:rect l="l" t="t" r="r" b="b"/>
              <a:pathLst>
                <a:path w="236" h="3322" extrusionOk="0">
                  <a:moveTo>
                    <a:pt x="0" y="0"/>
                  </a:moveTo>
                  <a:lnTo>
                    <a:pt x="0" y="3322"/>
                  </a:lnTo>
                  <a:lnTo>
                    <a:pt x="236" y="3322"/>
                  </a:lnTo>
                  <a:lnTo>
                    <a:pt x="236" y="0"/>
                  </a:lnTo>
                  <a:close/>
                </a:path>
              </a:pathLst>
            </a:custGeom>
            <a:solidFill>
              <a:srgbClr val="FFAC0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1" name="Google Shape;651;p40"/>
            <p:cNvSpPr/>
            <p:nvPr/>
          </p:nvSpPr>
          <p:spPr>
            <a:xfrm>
              <a:off x="7881751" y="2645721"/>
              <a:ext cx="699855" cy="126679"/>
            </a:xfrm>
            <a:custGeom>
              <a:avLst/>
              <a:gdLst/>
              <a:ahLst/>
              <a:cxnLst/>
              <a:rect l="l" t="t" r="r" b="b"/>
              <a:pathLst>
                <a:path w="10088" h="1826" extrusionOk="0">
                  <a:moveTo>
                    <a:pt x="5044" y="1"/>
                  </a:moveTo>
                  <a:cubicBezTo>
                    <a:pt x="2256" y="1"/>
                    <a:pt x="0" y="411"/>
                    <a:pt x="0" y="913"/>
                  </a:cubicBezTo>
                  <a:cubicBezTo>
                    <a:pt x="0" y="1416"/>
                    <a:pt x="2256" y="1826"/>
                    <a:pt x="5044" y="1826"/>
                  </a:cubicBezTo>
                  <a:cubicBezTo>
                    <a:pt x="7832" y="1826"/>
                    <a:pt x="10088" y="1416"/>
                    <a:pt x="10088" y="913"/>
                  </a:cubicBezTo>
                  <a:cubicBezTo>
                    <a:pt x="10088" y="411"/>
                    <a:pt x="7832" y="1"/>
                    <a:pt x="5044" y="1"/>
                  </a:cubicBezTo>
                  <a:close/>
                </a:path>
              </a:pathLst>
            </a:custGeom>
            <a:solidFill>
              <a:srgbClr val="FFD45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2" name="Google Shape;652;p40"/>
            <p:cNvSpPr/>
            <p:nvPr/>
          </p:nvSpPr>
          <p:spPr>
            <a:xfrm>
              <a:off x="7953555" y="2672778"/>
              <a:ext cx="556249" cy="59108"/>
            </a:xfrm>
            <a:custGeom>
              <a:avLst/>
              <a:gdLst/>
              <a:ahLst/>
              <a:cxnLst/>
              <a:rect l="l" t="t" r="r" b="b"/>
              <a:pathLst>
                <a:path w="8018" h="852" extrusionOk="0">
                  <a:moveTo>
                    <a:pt x="4009" y="0"/>
                  </a:moveTo>
                  <a:cubicBezTo>
                    <a:pt x="1795" y="0"/>
                    <a:pt x="1" y="195"/>
                    <a:pt x="1" y="431"/>
                  </a:cubicBezTo>
                  <a:cubicBezTo>
                    <a:pt x="1" y="657"/>
                    <a:pt x="1795" y="851"/>
                    <a:pt x="4009" y="851"/>
                  </a:cubicBezTo>
                  <a:cubicBezTo>
                    <a:pt x="6223" y="851"/>
                    <a:pt x="8017" y="657"/>
                    <a:pt x="8017" y="431"/>
                  </a:cubicBezTo>
                  <a:cubicBezTo>
                    <a:pt x="8017" y="195"/>
                    <a:pt x="6223" y="0"/>
                    <a:pt x="4009" y="0"/>
                  </a:cubicBezTo>
                  <a:close/>
                </a:path>
              </a:pathLst>
            </a:custGeom>
            <a:solidFill>
              <a:srgbClr val="FFB12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3" name="Google Shape;653;p40"/>
            <p:cNvSpPr/>
            <p:nvPr/>
          </p:nvSpPr>
          <p:spPr>
            <a:xfrm>
              <a:off x="7953555" y="2672778"/>
              <a:ext cx="556249" cy="38503"/>
            </a:xfrm>
            <a:custGeom>
              <a:avLst/>
              <a:gdLst/>
              <a:ahLst/>
              <a:cxnLst/>
              <a:rect l="l" t="t" r="r" b="b"/>
              <a:pathLst>
                <a:path w="8018" h="555" extrusionOk="0">
                  <a:moveTo>
                    <a:pt x="4009" y="0"/>
                  </a:moveTo>
                  <a:cubicBezTo>
                    <a:pt x="1795" y="0"/>
                    <a:pt x="1" y="185"/>
                    <a:pt x="1" y="421"/>
                  </a:cubicBezTo>
                  <a:cubicBezTo>
                    <a:pt x="1" y="472"/>
                    <a:pt x="62" y="513"/>
                    <a:pt x="175" y="554"/>
                  </a:cubicBezTo>
                  <a:cubicBezTo>
                    <a:pt x="677" y="380"/>
                    <a:pt x="2205" y="246"/>
                    <a:pt x="4009" y="246"/>
                  </a:cubicBezTo>
                  <a:cubicBezTo>
                    <a:pt x="5824" y="246"/>
                    <a:pt x="7341" y="380"/>
                    <a:pt x="7853" y="554"/>
                  </a:cubicBezTo>
                  <a:cubicBezTo>
                    <a:pt x="7956" y="513"/>
                    <a:pt x="8017" y="472"/>
                    <a:pt x="8017" y="421"/>
                  </a:cubicBezTo>
                  <a:cubicBezTo>
                    <a:pt x="8017" y="185"/>
                    <a:pt x="6223" y="0"/>
                    <a:pt x="4009" y="0"/>
                  </a:cubicBezTo>
                  <a:close/>
                </a:path>
              </a:pathLst>
            </a:custGeom>
            <a:solidFill>
              <a:srgbClr val="E3860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4" name="Google Shape;654;p40"/>
            <p:cNvSpPr/>
            <p:nvPr/>
          </p:nvSpPr>
          <p:spPr>
            <a:xfrm>
              <a:off x="7920115" y="2596673"/>
              <a:ext cx="699924" cy="163656"/>
            </a:xfrm>
            <a:custGeom>
              <a:avLst/>
              <a:gdLst/>
              <a:ahLst/>
              <a:cxnLst/>
              <a:rect l="l" t="t" r="r" b="b"/>
              <a:pathLst>
                <a:path w="10089" h="2359" extrusionOk="0">
                  <a:moveTo>
                    <a:pt x="1" y="1"/>
                  </a:moveTo>
                  <a:lnTo>
                    <a:pt x="1" y="1446"/>
                  </a:lnTo>
                  <a:cubicBezTo>
                    <a:pt x="1" y="1948"/>
                    <a:pt x="2256" y="2358"/>
                    <a:pt x="5045" y="2358"/>
                  </a:cubicBezTo>
                  <a:cubicBezTo>
                    <a:pt x="7833" y="2358"/>
                    <a:pt x="10088" y="1948"/>
                    <a:pt x="10088" y="1446"/>
                  </a:cubicBezTo>
                  <a:lnTo>
                    <a:pt x="10088" y="1"/>
                  </a:lnTo>
                  <a:close/>
                </a:path>
              </a:pathLst>
            </a:custGeom>
            <a:solidFill>
              <a:srgbClr val="FFBD2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5" name="Google Shape;655;p40"/>
            <p:cNvSpPr/>
            <p:nvPr/>
          </p:nvSpPr>
          <p:spPr>
            <a:xfrm>
              <a:off x="7927955" y="2554700"/>
              <a:ext cx="16442" cy="230533"/>
            </a:xfrm>
            <a:custGeom>
              <a:avLst/>
              <a:gdLst/>
              <a:ahLst/>
              <a:cxnLst/>
              <a:rect l="l" t="t" r="r" b="b"/>
              <a:pathLst>
                <a:path w="237" h="3323" extrusionOk="0">
                  <a:moveTo>
                    <a:pt x="1" y="1"/>
                  </a:moveTo>
                  <a:lnTo>
                    <a:pt x="1" y="3322"/>
                  </a:lnTo>
                  <a:lnTo>
                    <a:pt x="236" y="3322"/>
                  </a:lnTo>
                  <a:lnTo>
                    <a:pt x="236" y="1"/>
                  </a:lnTo>
                  <a:close/>
                </a:path>
              </a:pathLst>
            </a:custGeom>
            <a:solidFill>
              <a:srgbClr val="FFAC0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6" name="Google Shape;656;p40"/>
            <p:cNvSpPr/>
            <p:nvPr/>
          </p:nvSpPr>
          <p:spPr>
            <a:xfrm>
              <a:off x="7970621" y="2554700"/>
              <a:ext cx="16442" cy="230533"/>
            </a:xfrm>
            <a:custGeom>
              <a:avLst/>
              <a:gdLst/>
              <a:ahLst/>
              <a:cxnLst/>
              <a:rect l="l" t="t" r="r" b="b"/>
              <a:pathLst>
                <a:path w="237" h="3323" extrusionOk="0">
                  <a:moveTo>
                    <a:pt x="1" y="1"/>
                  </a:moveTo>
                  <a:lnTo>
                    <a:pt x="1" y="3322"/>
                  </a:lnTo>
                  <a:lnTo>
                    <a:pt x="237" y="3322"/>
                  </a:lnTo>
                  <a:lnTo>
                    <a:pt x="237" y="1"/>
                  </a:lnTo>
                  <a:close/>
                </a:path>
              </a:pathLst>
            </a:custGeom>
            <a:solidFill>
              <a:srgbClr val="FFAC0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7" name="Google Shape;657;p40"/>
            <p:cNvSpPr/>
            <p:nvPr/>
          </p:nvSpPr>
          <p:spPr>
            <a:xfrm>
              <a:off x="8019739" y="2554700"/>
              <a:ext cx="16373" cy="230533"/>
            </a:xfrm>
            <a:custGeom>
              <a:avLst/>
              <a:gdLst/>
              <a:ahLst/>
              <a:cxnLst/>
              <a:rect l="l" t="t" r="r" b="b"/>
              <a:pathLst>
                <a:path w="236" h="3323" extrusionOk="0">
                  <a:moveTo>
                    <a:pt x="0" y="1"/>
                  </a:moveTo>
                  <a:lnTo>
                    <a:pt x="0" y="3322"/>
                  </a:lnTo>
                  <a:lnTo>
                    <a:pt x="236" y="3322"/>
                  </a:lnTo>
                  <a:lnTo>
                    <a:pt x="236" y="1"/>
                  </a:lnTo>
                  <a:close/>
                </a:path>
              </a:pathLst>
            </a:custGeom>
            <a:solidFill>
              <a:srgbClr val="FFAC0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8" name="Google Shape;658;p40"/>
            <p:cNvSpPr/>
            <p:nvPr/>
          </p:nvSpPr>
          <p:spPr>
            <a:xfrm>
              <a:off x="8080859" y="2554700"/>
              <a:ext cx="16442" cy="230533"/>
            </a:xfrm>
            <a:custGeom>
              <a:avLst/>
              <a:gdLst/>
              <a:ahLst/>
              <a:cxnLst/>
              <a:rect l="l" t="t" r="r" b="b"/>
              <a:pathLst>
                <a:path w="237" h="3323" extrusionOk="0">
                  <a:moveTo>
                    <a:pt x="1" y="1"/>
                  </a:moveTo>
                  <a:lnTo>
                    <a:pt x="1" y="3322"/>
                  </a:lnTo>
                  <a:lnTo>
                    <a:pt x="236" y="3322"/>
                  </a:lnTo>
                  <a:lnTo>
                    <a:pt x="236" y="1"/>
                  </a:lnTo>
                  <a:close/>
                </a:path>
              </a:pathLst>
            </a:custGeom>
            <a:solidFill>
              <a:srgbClr val="FFAC0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9" name="Google Shape;659;p40"/>
            <p:cNvSpPr/>
            <p:nvPr/>
          </p:nvSpPr>
          <p:spPr>
            <a:xfrm>
              <a:off x="8148432" y="2554700"/>
              <a:ext cx="16442" cy="230533"/>
            </a:xfrm>
            <a:custGeom>
              <a:avLst/>
              <a:gdLst/>
              <a:ahLst/>
              <a:cxnLst/>
              <a:rect l="l" t="t" r="r" b="b"/>
              <a:pathLst>
                <a:path w="237" h="3323" extrusionOk="0">
                  <a:moveTo>
                    <a:pt x="1" y="1"/>
                  </a:moveTo>
                  <a:lnTo>
                    <a:pt x="1" y="3322"/>
                  </a:lnTo>
                  <a:lnTo>
                    <a:pt x="236" y="3322"/>
                  </a:lnTo>
                  <a:lnTo>
                    <a:pt x="236" y="1"/>
                  </a:lnTo>
                  <a:close/>
                </a:path>
              </a:pathLst>
            </a:custGeom>
            <a:solidFill>
              <a:srgbClr val="FFAC0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0" name="Google Shape;660;p40"/>
            <p:cNvSpPr/>
            <p:nvPr/>
          </p:nvSpPr>
          <p:spPr>
            <a:xfrm>
              <a:off x="7920115" y="2531945"/>
              <a:ext cx="699924" cy="125985"/>
            </a:xfrm>
            <a:custGeom>
              <a:avLst/>
              <a:gdLst/>
              <a:ahLst/>
              <a:cxnLst/>
              <a:rect l="l" t="t" r="r" b="b"/>
              <a:pathLst>
                <a:path w="10089" h="1816" extrusionOk="0">
                  <a:moveTo>
                    <a:pt x="5045" y="1"/>
                  </a:moveTo>
                  <a:cubicBezTo>
                    <a:pt x="2256" y="1"/>
                    <a:pt x="1" y="400"/>
                    <a:pt x="1" y="913"/>
                  </a:cubicBezTo>
                  <a:cubicBezTo>
                    <a:pt x="1" y="1415"/>
                    <a:pt x="2256" y="1815"/>
                    <a:pt x="5045" y="1815"/>
                  </a:cubicBezTo>
                  <a:cubicBezTo>
                    <a:pt x="7833" y="1815"/>
                    <a:pt x="10088" y="1415"/>
                    <a:pt x="10088" y="913"/>
                  </a:cubicBezTo>
                  <a:cubicBezTo>
                    <a:pt x="10088" y="400"/>
                    <a:pt x="7833" y="1"/>
                    <a:pt x="5045" y="1"/>
                  </a:cubicBezTo>
                  <a:close/>
                </a:path>
              </a:pathLst>
            </a:custGeom>
            <a:solidFill>
              <a:srgbClr val="FFD45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1" name="Google Shape;661;p40"/>
            <p:cNvSpPr/>
            <p:nvPr/>
          </p:nvSpPr>
          <p:spPr>
            <a:xfrm>
              <a:off x="7992683" y="2559002"/>
              <a:ext cx="555486" cy="58344"/>
            </a:xfrm>
            <a:custGeom>
              <a:avLst/>
              <a:gdLst/>
              <a:ahLst/>
              <a:cxnLst/>
              <a:rect l="l" t="t" r="r" b="b"/>
              <a:pathLst>
                <a:path w="8007" h="841" extrusionOk="0">
                  <a:moveTo>
                    <a:pt x="4009" y="0"/>
                  </a:moveTo>
                  <a:cubicBezTo>
                    <a:pt x="1795" y="0"/>
                    <a:pt x="1" y="195"/>
                    <a:pt x="1" y="421"/>
                  </a:cubicBezTo>
                  <a:cubicBezTo>
                    <a:pt x="1" y="646"/>
                    <a:pt x="1784" y="841"/>
                    <a:pt x="3999" y="841"/>
                  </a:cubicBezTo>
                  <a:cubicBezTo>
                    <a:pt x="6213" y="841"/>
                    <a:pt x="8007" y="656"/>
                    <a:pt x="8007" y="421"/>
                  </a:cubicBezTo>
                  <a:cubicBezTo>
                    <a:pt x="8007" y="185"/>
                    <a:pt x="6223" y="0"/>
                    <a:pt x="4009" y="0"/>
                  </a:cubicBezTo>
                  <a:close/>
                </a:path>
              </a:pathLst>
            </a:custGeom>
            <a:solidFill>
              <a:srgbClr val="FFB12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2" name="Google Shape;662;p40"/>
            <p:cNvSpPr/>
            <p:nvPr/>
          </p:nvSpPr>
          <p:spPr>
            <a:xfrm>
              <a:off x="7992683" y="2559002"/>
              <a:ext cx="555486" cy="37740"/>
            </a:xfrm>
            <a:custGeom>
              <a:avLst/>
              <a:gdLst/>
              <a:ahLst/>
              <a:cxnLst/>
              <a:rect l="l" t="t" r="r" b="b"/>
              <a:pathLst>
                <a:path w="8007" h="544" extrusionOk="0">
                  <a:moveTo>
                    <a:pt x="3999" y="0"/>
                  </a:moveTo>
                  <a:cubicBezTo>
                    <a:pt x="1784" y="0"/>
                    <a:pt x="1" y="185"/>
                    <a:pt x="1" y="421"/>
                  </a:cubicBezTo>
                  <a:cubicBezTo>
                    <a:pt x="1" y="462"/>
                    <a:pt x="52" y="503"/>
                    <a:pt x="165" y="544"/>
                  </a:cubicBezTo>
                  <a:cubicBezTo>
                    <a:pt x="657" y="369"/>
                    <a:pt x="2194" y="236"/>
                    <a:pt x="3999" y="236"/>
                  </a:cubicBezTo>
                  <a:cubicBezTo>
                    <a:pt x="5813" y="236"/>
                    <a:pt x="7330" y="369"/>
                    <a:pt x="7833" y="544"/>
                  </a:cubicBezTo>
                  <a:cubicBezTo>
                    <a:pt x="7945" y="503"/>
                    <a:pt x="8007" y="462"/>
                    <a:pt x="8007" y="421"/>
                  </a:cubicBezTo>
                  <a:cubicBezTo>
                    <a:pt x="8007" y="185"/>
                    <a:pt x="6213" y="0"/>
                    <a:pt x="3999" y="0"/>
                  </a:cubicBezTo>
                  <a:close/>
                </a:path>
              </a:pathLst>
            </a:custGeom>
            <a:solidFill>
              <a:srgbClr val="E3860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3" name="Google Shape;663;p40"/>
            <p:cNvSpPr/>
            <p:nvPr/>
          </p:nvSpPr>
          <p:spPr>
            <a:xfrm>
              <a:off x="7540352" y="3339201"/>
              <a:ext cx="561174" cy="656288"/>
            </a:xfrm>
            <a:custGeom>
              <a:avLst/>
              <a:gdLst/>
              <a:ahLst/>
              <a:cxnLst/>
              <a:rect l="l" t="t" r="r" b="b"/>
              <a:pathLst>
                <a:path w="8089" h="9460" extrusionOk="0">
                  <a:moveTo>
                    <a:pt x="4060" y="0"/>
                  </a:moveTo>
                  <a:lnTo>
                    <a:pt x="1" y="8591"/>
                  </a:lnTo>
                  <a:lnTo>
                    <a:pt x="769" y="9032"/>
                  </a:lnTo>
                  <a:cubicBezTo>
                    <a:pt x="1375" y="9322"/>
                    <a:pt x="2016" y="9459"/>
                    <a:pt x="2653" y="9459"/>
                  </a:cubicBezTo>
                  <a:cubicBezTo>
                    <a:pt x="4399" y="9459"/>
                    <a:pt x="6110" y="8427"/>
                    <a:pt x="6951" y="6684"/>
                  </a:cubicBezTo>
                  <a:cubicBezTo>
                    <a:pt x="8089" y="4295"/>
                    <a:pt x="7177" y="1487"/>
                    <a:pt x="4911" y="400"/>
                  </a:cubicBezTo>
                  <a:lnTo>
                    <a:pt x="4060" y="0"/>
                  </a:lnTo>
                  <a:close/>
                </a:path>
              </a:pathLst>
            </a:custGeom>
            <a:solidFill>
              <a:srgbClr val="FFBD2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4" name="Google Shape;664;p40"/>
            <p:cNvSpPr/>
            <p:nvPr/>
          </p:nvSpPr>
          <p:spPr>
            <a:xfrm>
              <a:off x="7333403" y="3318042"/>
              <a:ext cx="728299" cy="657883"/>
            </a:xfrm>
            <a:custGeom>
              <a:avLst/>
              <a:gdLst/>
              <a:ahLst/>
              <a:cxnLst/>
              <a:rect l="l" t="t" r="r" b="b"/>
              <a:pathLst>
                <a:path w="10498" h="9483" extrusionOk="0">
                  <a:moveTo>
                    <a:pt x="5436" y="0"/>
                  </a:moveTo>
                  <a:cubicBezTo>
                    <a:pt x="3691" y="0"/>
                    <a:pt x="1980" y="1033"/>
                    <a:pt x="1138" y="2776"/>
                  </a:cubicBezTo>
                  <a:cubicBezTo>
                    <a:pt x="0" y="5164"/>
                    <a:pt x="903" y="7973"/>
                    <a:pt x="3178" y="9060"/>
                  </a:cubicBezTo>
                  <a:cubicBezTo>
                    <a:pt x="3783" y="9347"/>
                    <a:pt x="4422" y="9483"/>
                    <a:pt x="5058" y="9483"/>
                  </a:cubicBezTo>
                  <a:cubicBezTo>
                    <a:pt x="6804" y="9483"/>
                    <a:pt x="8515" y="8454"/>
                    <a:pt x="9350" y="6702"/>
                  </a:cubicBezTo>
                  <a:cubicBezTo>
                    <a:pt x="10498" y="4324"/>
                    <a:pt x="9586" y="1515"/>
                    <a:pt x="7320" y="428"/>
                  </a:cubicBezTo>
                  <a:cubicBezTo>
                    <a:pt x="6714" y="138"/>
                    <a:pt x="6073" y="0"/>
                    <a:pt x="5436" y="0"/>
                  </a:cubicBezTo>
                  <a:close/>
                </a:path>
              </a:pathLst>
            </a:custGeom>
            <a:solidFill>
              <a:srgbClr val="FFD45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5" name="Google Shape;665;p40"/>
            <p:cNvSpPr/>
            <p:nvPr/>
          </p:nvSpPr>
          <p:spPr>
            <a:xfrm>
              <a:off x="7366842" y="3318042"/>
              <a:ext cx="625207" cy="482781"/>
            </a:xfrm>
            <a:custGeom>
              <a:avLst/>
              <a:gdLst/>
              <a:ahLst/>
              <a:cxnLst/>
              <a:rect l="l" t="t" r="r" b="b"/>
              <a:pathLst>
                <a:path w="9012" h="6959" extrusionOk="0">
                  <a:moveTo>
                    <a:pt x="4954" y="0"/>
                  </a:moveTo>
                  <a:cubicBezTo>
                    <a:pt x="3209" y="0"/>
                    <a:pt x="1498" y="1033"/>
                    <a:pt x="656" y="2776"/>
                  </a:cubicBezTo>
                  <a:cubicBezTo>
                    <a:pt x="21" y="4088"/>
                    <a:pt x="0" y="5626"/>
                    <a:pt x="615" y="6958"/>
                  </a:cubicBezTo>
                  <a:cubicBezTo>
                    <a:pt x="103" y="5677"/>
                    <a:pt x="144" y="4231"/>
                    <a:pt x="749" y="2991"/>
                  </a:cubicBezTo>
                  <a:cubicBezTo>
                    <a:pt x="1590" y="1248"/>
                    <a:pt x="3301" y="216"/>
                    <a:pt x="5047" y="216"/>
                  </a:cubicBezTo>
                  <a:cubicBezTo>
                    <a:pt x="5683" y="216"/>
                    <a:pt x="6325" y="353"/>
                    <a:pt x="6930" y="643"/>
                  </a:cubicBezTo>
                  <a:cubicBezTo>
                    <a:pt x="7843" y="1084"/>
                    <a:pt x="8581" y="1822"/>
                    <a:pt x="9011" y="2745"/>
                  </a:cubicBezTo>
                  <a:cubicBezTo>
                    <a:pt x="8601" y="1730"/>
                    <a:pt x="7822" y="900"/>
                    <a:pt x="6838" y="428"/>
                  </a:cubicBezTo>
                  <a:cubicBezTo>
                    <a:pt x="6232" y="138"/>
                    <a:pt x="5591" y="0"/>
                    <a:pt x="4954" y="0"/>
                  </a:cubicBezTo>
                  <a:close/>
                </a:path>
              </a:pathLst>
            </a:custGeom>
            <a:solidFill>
              <a:srgbClr val="FDE57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6" name="Google Shape;666;p40"/>
            <p:cNvSpPr/>
            <p:nvPr/>
          </p:nvSpPr>
          <p:spPr>
            <a:xfrm>
              <a:off x="7423037" y="3400391"/>
              <a:ext cx="548340" cy="508172"/>
            </a:xfrm>
            <a:custGeom>
              <a:avLst/>
              <a:gdLst/>
              <a:ahLst/>
              <a:cxnLst/>
              <a:rect l="l" t="t" r="r" b="b"/>
              <a:pathLst>
                <a:path w="7904" h="7325" extrusionOk="0">
                  <a:moveTo>
                    <a:pt x="4210" y="1"/>
                  </a:moveTo>
                  <a:cubicBezTo>
                    <a:pt x="2879" y="1"/>
                    <a:pt x="1555" y="823"/>
                    <a:pt x="892" y="2194"/>
                  </a:cubicBezTo>
                  <a:cubicBezTo>
                    <a:pt x="0" y="4049"/>
                    <a:pt x="656" y="6212"/>
                    <a:pt x="2337" y="7022"/>
                  </a:cubicBezTo>
                  <a:cubicBezTo>
                    <a:pt x="2771" y="7227"/>
                    <a:pt x="3231" y="7324"/>
                    <a:pt x="3691" y="7324"/>
                  </a:cubicBezTo>
                  <a:cubicBezTo>
                    <a:pt x="5026" y="7324"/>
                    <a:pt x="6356" y="6505"/>
                    <a:pt x="7012" y="5125"/>
                  </a:cubicBezTo>
                  <a:cubicBezTo>
                    <a:pt x="7904" y="3280"/>
                    <a:pt x="7258" y="1117"/>
                    <a:pt x="5567" y="307"/>
                  </a:cubicBezTo>
                  <a:cubicBezTo>
                    <a:pt x="5132" y="99"/>
                    <a:pt x="4670" y="1"/>
                    <a:pt x="4210" y="1"/>
                  </a:cubicBezTo>
                  <a:close/>
                </a:path>
              </a:pathLst>
            </a:custGeom>
            <a:solidFill>
              <a:srgbClr val="FDE57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7" name="Google Shape;667;p40"/>
            <p:cNvSpPr/>
            <p:nvPr/>
          </p:nvSpPr>
          <p:spPr>
            <a:xfrm>
              <a:off x="7423037" y="3392898"/>
              <a:ext cx="548340" cy="508103"/>
            </a:xfrm>
            <a:custGeom>
              <a:avLst/>
              <a:gdLst/>
              <a:ahLst/>
              <a:cxnLst/>
              <a:rect l="l" t="t" r="r" b="b"/>
              <a:pathLst>
                <a:path w="7904" h="7324" extrusionOk="0">
                  <a:moveTo>
                    <a:pt x="4214" y="0"/>
                  </a:moveTo>
                  <a:cubicBezTo>
                    <a:pt x="2882" y="0"/>
                    <a:pt x="1555" y="819"/>
                    <a:pt x="892" y="2199"/>
                  </a:cubicBezTo>
                  <a:cubicBezTo>
                    <a:pt x="0" y="4044"/>
                    <a:pt x="656" y="6207"/>
                    <a:pt x="2348" y="7017"/>
                  </a:cubicBezTo>
                  <a:cubicBezTo>
                    <a:pt x="2780" y="7225"/>
                    <a:pt x="3240" y="7324"/>
                    <a:pt x="3700" y="7324"/>
                  </a:cubicBezTo>
                  <a:cubicBezTo>
                    <a:pt x="5030" y="7324"/>
                    <a:pt x="6360" y="6502"/>
                    <a:pt x="7022" y="5131"/>
                  </a:cubicBezTo>
                  <a:cubicBezTo>
                    <a:pt x="7904" y="3275"/>
                    <a:pt x="7258" y="1112"/>
                    <a:pt x="5567" y="302"/>
                  </a:cubicBezTo>
                  <a:cubicBezTo>
                    <a:pt x="5133" y="98"/>
                    <a:pt x="4673" y="0"/>
                    <a:pt x="4214" y="0"/>
                  </a:cubicBezTo>
                  <a:close/>
                </a:path>
              </a:pathLst>
            </a:custGeom>
            <a:solidFill>
              <a:srgbClr val="FFB12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8" name="Google Shape;668;p40"/>
            <p:cNvSpPr/>
            <p:nvPr/>
          </p:nvSpPr>
          <p:spPr>
            <a:xfrm>
              <a:off x="7423037" y="3392482"/>
              <a:ext cx="295191" cy="508103"/>
            </a:xfrm>
            <a:custGeom>
              <a:avLst/>
              <a:gdLst/>
              <a:ahLst/>
              <a:cxnLst/>
              <a:rect l="l" t="t" r="r" b="b"/>
              <a:pathLst>
                <a:path w="4255" h="7324" extrusionOk="0">
                  <a:moveTo>
                    <a:pt x="4229" y="1"/>
                  </a:moveTo>
                  <a:cubicBezTo>
                    <a:pt x="2885" y="1"/>
                    <a:pt x="1554" y="819"/>
                    <a:pt x="892" y="2205"/>
                  </a:cubicBezTo>
                  <a:cubicBezTo>
                    <a:pt x="0" y="4050"/>
                    <a:pt x="646" y="6213"/>
                    <a:pt x="2337" y="7023"/>
                  </a:cubicBezTo>
                  <a:cubicBezTo>
                    <a:pt x="2754" y="7223"/>
                    <a:pt x="3214" y="7324"/>
                    <a:pt x="3674" y="7324"/>
                  </a:cubicBezTo>
                  <a:cubicBezTo>
                    <a:pt x="3803" y="7324"/>
                    <a:pt x="3932" y="7316"/>
                    <a:pt x="4060" y="7300"/>
                  </a:cubicBezTo>
                  <a:cubicBezTo>
                    <a:pt x="3609" y="7300"/>
                    <a:pt x="3168" y="7197"/>
                    <a:pt x="2758" y="7003"/>
                  </a:cubicBezTo>
                  <a:cubicBezTo>
                    <a:pt x="1066" y="6193"/>
                    <a:pt x="410" y="4030"/>
                    <a:pt x="1302" y="2184"/>
                  </a:cubicBezTo>
                  <a:cubicBezTo>
                    <a:pt x="1907" y="934"/>
                    <a:pt x="3055" y="144"/>
                    <a:pt x="4254" y="1"/>
                  </a:cubicBezTo>
                  <a:cubicBezTo>
                    <a:pt x="4246" y="1"/>
                    <a:pt x="4238" y="1"/>
                    <a:pt x="4229" y="1"/>
                  </a:cubicBezTo>
                  <a:close/>
                </a:path>
              </a:pathLst>
            </a:custGeom>
            <a:solidFill>
              <a:srgbClr val="E3860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9" name="Google Shape;669;p40"/>
            <p:cNvSpPr/>
            <p:nvPr/>
          </p:nvSpPr>
          <p:spPr>
            <a:xfrm>
              <a:off x="7573791" y="3492522"/>
              <a:ext cx="258214" cy="298590"/>
            </a:xfrm>
            <a:custGeom>
              <a:avLst/>
              <a:gdLst/>
              <a:ahLst/>
              <a:cxnLst/>
              <a:rect l="l" t="t" r="r" b="b"/>
              <a:pathLst>
                <a:path w="3722" h="4304" extrusionOk="0">
                  <a:moveTo>
                    <a:pt x="2647" y="0"/>
                  </a:moveTo>
                  <a:cubicBezTo>
                    <a:pt x="2637" y="0"/>
                    <a:pt x="2626" y="2"/>
                    <a:pt x="2615" y="4"/>
                  </a:cubicBezTo>
                  <a:cubicBezTo>
                    <a:pt x="2584" y="15"/>
                    <a:pt x="2543" y="35"/>
                    <a:pt x="2533" y="66"/>
                  </a:cubicBezTo>
                  <a:lnTo>
                    <a:pt x="2338" y="384"/>
                  </a:lnTo>
                  <a:cubicBezTo>
                    <a:pt x="2194" y="332"/>
                    <a:pt x="2040" y="302"/>
                    <a:pt x="1887" y="291"/>
                  </a:cubicBezTo>
                  <a:cubicBezTo>
                    <a:pt x="1853" y="289"/>
                    <a:pt x="1820" y="288"/>
                    <a:pt x="1787" y="288"/>
                  </a:cubicBezTo>
                  <a:cubicBezTo>
                    <a:pt x="1687" y="288"/>
                    <a:pt x="1587" y="299"/>
                    <a:pt x="1487" y="322"/>
                  </a:cubicBezTo>
                  <a:cubicBezTo>
                    <a:pt x="1374" y="353"/>
                    <a:pt x="1261" y="404"/>
                    <a:pt x="1169" y="476"/>
                  </a:cubicBezTo>
                  <a:cubicBezTo>
                    <a:pt x="1067" y="548"/>
                    <a:pt x="995" y="630"/>
                    <a:pt x="933" y="732"/>
                  </a:cubicBezTo>
                  <a:cubicBezTo>
                    <a:pt x="790" y="948"/>
                    <a:pt x="749" y="1214"/>
                    <a:pt x="810" y="1460"/>
                  </a:cubicBezTo>
                  <a:cubicBezTo>
                    <a:pt x="903" y="1757"/>
                    <a:pt x="1077" y="2014"/>
                    <a:pt x="1323" y="2198"/>
                  </a:cubicBezTo>
                  <a:cubicBezTo>
                    <a:pt x="1466" y="2342"/>
                    <a:pt x="1600" y="2465"/>
                    <a:pt x="1712" y="2557"/>
                  </a:cubicBezTo>
                  <a:cubicBezTo>
                    <a:pt x="1805" y="2639"/>
                    <a:pt x="1897" y="2721"/>
                    <a:pt x="1979" y="2813"/>
                  </a:cubicBezTo>
                  <a:cubicBezTo>
                    <a:pt x="2030" y="2875"/>
                    <a:pt x="2081" y="2936"/>
                    <a:pt x="2112" y="3008"/>
                  </a:cubicBezTo>
                  <a:cubicBezTo>
                    <a:pt x="2133" y="3049"/>
                    <a:pt x="2133" y="3100"/>
                    <a:pt x="2112" y="3152"/>
                  </a:cubicBezTo>
                  <a:cubicBezTo>
                    <a:pt x="2074" y="3213"/>
                    <a:pt x="2013" y="3245"/>
                    <a:pt x="1934" y="3245"/>
                  </a:cubicBezTo>
                  <a:cubicBezTo>
                    <a:pt x="1907" y="3245"/>
                    <a:pt x="1877" y="3241"/>
                    <a:pt x="1846" y="3234"/>
                  </a:cubicBezTo>
                  <a:cubicBezTo>
                    <a:pt x="1692" y="3182"/>
                    <a:pt x="1538" y="3121"/>
                    <a:pt x="1405" y="3029"/>
                  </a:cubicBezTo>
                  <a:cubicBezTo>
                    <a:pt x="1323" y="2977"/>
                    <a:pt x="1251" y="2926"/>
                    <a:pt x="1190" y="2854"/>
                  </a:cubicBezTo>
                  <a:cubicBezTo>
                    <a:pt x="1138" y="2803"/>
                    <a:pt x="1097" y="2752"/>
                    <a:pt x="1067" y="2690"/>
                  </a:cubicBezTo>
                  <a:cubicBezTo>
                    <a:pt x="1046" y="2649"/>
                    <a:pt x="1026" y="2598"/>
                    <a:pt x="1015" y="2547"/>
                  </a:cubicBezTo>
                  <a:cubicBezTo>
                    <a:pt x="1005" y="2506"/>
                    <a:pt x="995" y="2475"/>
                    <a:pt x="995" y="2465"/>
                  </a:cubicBezTo>
                  <a:cubicBezTo>
                    <a:pt x="985" y="2424"/>
                    <a:pt x="964" y="2393"/>
                    <a:pt x="944" y="2372"/>
                  </a:cubicBezTo>
                  <a:cubicBezTo>
                    <a:pt x="923" y="2342"/>
                    <a:pt x="892" y="2311"/>
                    <a:pt x="851" y="2290"/>
                  </a:cubicBezTo>
                  <a:lnTo>
                    <a:pt x="246" y="1921"/>
                  </a:lnTo>
                  <a:cubicBezTo>
                    <a:pt x="225" y="1914"/>
                    <a:pt x="203" y="1907"/>
                    <a:pt x="185" y="1907"/>
                  </a:cubicBezTo>
                  <a:cubicBezTo>
                    <a:pt x="177" y="1907"/>
                    <a:pt x="170" y="1908"/>
                    <a:pt x="164" y="1911"/>
                  </a:cubicBezTo>
                  <a:cubicBezTo>
                    <a:pt x="134" y="1911"/>
                    <a:pt x="103" y="1932"/>
                    <a:pt x="93" y="1962"/>
                  </a:cubicBezTo>
                  <a:cubicBezTo>
                    <a:pt x="41" y="2055"/>
                    <a:pt x="11" y="2157"/>
                    <a:pt x="11" y="2270"/>
                  </a:cubicBezTo>
                  <a:cubicBezTo>
                    <a:pt x="0" y="2393"/>
                    <a:pt x="21" y="2516"/>
                    <a:pt x="62" y="2629"/>
                  </a:cubicBezTo>
                  <a:cubicBezTo>
                    <a:pt x="113" y="2762"/>
                    <a:pt x="175" y="2895"/>
                    <a:pt x="257" y="3018"/>
                  </a:cubicBezTo>
                  <a:cubicBezTo>
                    <a:pt x="339" y="3162"/>
                    <a:pt x="451" y="3285"/>
                    <a:pt x="574" y="3398"/>
                  </a:cubicBezTo>
                  <a:lnTo>
                    <a:pt x="390" y="3715"/>
                  </a:lnTo>
                  <a:cubicBezTo>
                    <a:pt x="369" y="3746"/>
                    <a:pt x="359" y="3787"/>
                    <a:pt x="380" y="3828"/>
                  </a:cubicBezTo>
                  <a:cubicBezTo>
                    <a:pt x="380" y="3859"/>
                    <a:pt x="410" y="3890"/>
                    <a:pt x="441" y="3910"/>
                  </a:cubicBezTo>
                  <a:lnTo>
                    <a:pt x="1056" y="4279"/>
                  </a:lnTo>
                  <a:cubicBezTo>
                    <a:pt x="1079" y="4294"/>
                    <a:pt x="1101" y="4304"/>
                    <a:pt x="1128" y="4304"/>
                  </a:cubicBezTo>
                  <a:cubicBezTo>
                    <a:pt x="1138" y="4304"/>
                    <a:pt x="1148" y="4302"/>
                    <a:pt x="1159" y="4300"/>
                  </a:cubicBezTo>
                  <a:cubicBezTo>
                    <a:pt x="1200" y="4300"/>
                    <a:pt x="1231" y="4269"/>
                    <a:pt x="1241" y="4238"/>
                  </a:cubicBezTo>
                  <a:lnTo>
                    <a:pt x="1425" y="3931"/>
                  </a:lnTo>
                  <a:cubicBezTo>
                    <a:pt x="1579" y="4002"/>
                    <a:pt x="1743" y="4043"/>
                    <a:pt x="1907" y="4074"/>
                  </a:cubicBezTo>
                  <a:cubicBezTo>
                    <a:pt x="1979" y="4090"/>
                    <a:pt x="2053" y="4097"/>
                    <a:pt x="2128" y="4097"/>
                  </a:cubicBezTo>
                  <a:cubicBezTo>
                    <a:pt x="2202" y="4097"/>
                    <a:pt x="2276" y="4090"/>
                    <a:pt x="2348" y="4074"/>
                  </a:cubicBezTo>
                  <a:cubicBezTo>
                    <a:pt x="2481" y="4054"/>
                    <a:pt x="2604" y="4013"/>
                    <a:pt x="2717" y="3941"/>
                  </a:cubicBezTo>
                  <a:cubicBezTo>
                    <a:pt x="2830" y="3859"/>
                    <a:pt x="2922" y="3767"/>
                    <a:pt x="2984" y="3654"/>
                  </a:cubicBezTo>
                  <a:cubicBezTo>
                    <a:pt x="3055" y="3531"/>
                    <a:pt x="3107" y="3398"/>
                    <a:pt x="3127" y="3264"/>
                  </a:cubicBezTo>
                  <a:cubicBezTo>
                    <a:pt x="3148" y="3141"/>
                    <a:pt x="3137" y="3008"/>
                    <a:pt x="3096" y="2885"/>
                  </a:cubicBezTo>
                  <a:cubicBezTo>
                    <a:pt x="3045" y="2752"/>
                    <a:pt x="2973" y="2629"/>
                    <a:pt x="2881" y="2516"/>
                  </a:cubicBezTo>
                  <a:cubicBezTo>
                    <a:pt x="2768" y="2372"/>
                    <a:pt x="2645" y="2239"/>
                    <a:pt x="2502" y="2126"/>
                  </a:cubicBezTo>
                  <a:cubicBezTo>
                    <a:pt x="2348" y="1983"/>
                    <a:pt x="2225" y="1870"/>
                    <a:pt x="2122" y="1778"/>
                  </a:cubicBezTo>
                  <a:cubicBezTo>
                    <a:pt x="2040" y="1706"/>
                    <a:pt x="1958" y="1624"/>
                    <a:pt x="1887" y="1542"/>
                  </a:cubicBezTo>
                  <a:cubicBezTo>
                    <a:pt x="1846" y="1491"/>
                    <a:pt x="1805" y="1429"/>
                    <a:pt x="1784" y="1368"/>
                  </a:cubicBezTo>
                  <a:cubicBezTo>
                    <a:pt x="1774" y="1327"/>
                    <a:pt x="1784" y="1276"/>
                    <a:pt x="1805" y="1245"/>
                  </a:cubicBezTo>
                  <a:cubicBezTo>
                    <a:pt x="1825" y="1204"/>
                    <a:pt x="1866" y="1173"/>
                    <a:pt x="1907" y="1163"/>
                  </a:cubicBezTo>
                  <a:cubicBezTo>
                    <a:pt x="1933" y="1153"/>
                    <a:pt x="1956" y="1147"/>
                    <a:pt x="1979" y="1147"/>
                  </a:cubicBezTo>
                  <a:cubicBezTo>
                    <a:pt x="2002" y="1147"/>
                    <a:pt x="2025" y="1153"/>
                    <a:pt x="2051" y="1163"/>
                  </a:cubicBezTo>
                  <a:cubicBezTo>
                    <a:pt x="2102" y="1173"/>
                    <a:pt x="2163" y="1183"/>
                    <a:pt x="2215" y="1214"/>
                  </a:cubicBezTo>
                  <a:cubicBezTo>
                    <a:pt x="2276" y="1235"/>
                    <a:pt x="2327" y="1265"/>
                    <a:pt x="2389" y="1306"/>
                  </a:cubicBezTo>
                  <a:cubicBezTo>
                    <a:pt x="2461" y="1347"/>
                    <a:pt x="2522" y="1388"/>
                    <a:pt x="2584" y="1450"/>
                  </a:cubicBezTo>
                  <a:cubicBezTo>
                    <a:pt x="2625" y="1491"/>
                    <a:pt x="2656" y="1542"/>
                    <a:pt x="2686" y="1593"/>
                  </a:cubicBezTo>
                  <a:cubicBezTo>
                    <a:pt x="2707" y="1624"/>
                    <a:pt x="2727" y="1665"/>
                    <a:pt x="2738" y="1706"/>
                  </a:cubicBezTo>
                  <a:cubicBezTo>
                    <a:pt x="2748" y="1737"/>
                    <a:pt x="2758" y="1757"/>
                    <a:pt x="2758" y="1778"/>
                  </a:cubicBezTo>
                  <a:cubicBezTo>
                    <a:pt x="2768" y="1809"/>
                    <a:pt x="2779" y="1850"/>
                    <a:pt x="2809" y="1880"/>
                  </a:cubicBezTo>
                  <a:cubicBezTo>
                    <a:pt x="2830" y="1911"/>
                    <a:pt x="2861" y="1942"/>
                    <a:pt x="2902" y="1962"/>
                  </a:cubicBezTo>
                  <a:lnTo>
                    <a:pt x="3506" y="2331"/>
                  </a:lnTo>
                  <a:cubicBezTo>
                    <a:pt x="3537" y="2342"/>
                    <a:pt x="3558" y="2342"/>
                    <a:pt x="3588" y="2342"/>
                  </a:cubicBezTo>
                  <a:cubicBezTo>
                    <a:pt x="3619" y="2331"/>
                    <a:pt x="3650" y="2321"/>
                    <a:pt x="3660" y="2290"/>
                  </a:cubicBezTo>
                  <a:cubicBezTo>
                    <a:pt x="3701" y="2208"/>
                    <a:pt x="3722" y="2106"/>
                    <a:pt x="3722" y="2014"/>
                  </a:cubicBezTo>
                  <a:cubicBezTo>
                    <a:pt x="3722" y="1901"/>
                    <a:pt x="3701" y="1778"/>
                    <a:pt x="3670" y="1665"/>
                  </a:cubicBezTo>
                  <a:cubicBezTo>
                    <a:pt x="3629" y="1532"/>
                    <a:pt x="3568" y="1409"/>
                    <a:pt x="3496" y="1296"/>
                  </a:cubicBezTo>
                  <a:cubicBezTo>
                    <a:pt x="3414" y="1163"/>
                    <a:pt x="3312" y="1040"/>
                    <a:pt x="3199" y="927"/>
                  </a:cubicBezTo>
                  <a:lnTo>
                    <a:pt x="3394" y="589"/>
                  </a:lnTo>
                  <a:cubicBezTo>
                    <a:pt x="3404" y="558"/>
                    <a:pt x="3414" y="517"/>
                    <a:pt x="3404" y="486"/>
                  </a:cubicBezTo>
                  <a:cubicBezTo>
                    <a:pt x="3394" y="445"/>
                    <a:pt x="3363" y="414"/>
                    <a:pt x="3332" y="394"/>
                  </a:cubicBezTo>
                  <a:lnTo>
                    <a:pt x="2727" y="25"/>
                  </a:lnTo>
                  <a:cubicBezTo>
                    <a:pt x="2705" y="10"/>
                    <a:pt x="2677" y="0"/>
                    <a:pt x="2647" y="0"/>
                  </a:cubicBezTo>
                  <a:close/>
                </a:path>
              </a:pathLst>
            </a:custGeom>
            <a:solidFill>
              <a:srgbClr val="E3860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0" name="Google Shape;670;p40"/>
            <p:cNvSpPr/>
            <p:nvPr/>
          </p:nvSpPr>
          <p:spPr>
            <a:xfrm>
              <a:off x="7566645" y="3487527"/>
              <a:ext cx="258283" cy="297203"/>
            </a:xfrm>
            <a:custGeom>
              <a:avLst/>
              <a:gdLst/>
              <a:ahLst/>
              <a:cxnLst/>
              <a:rect l="l" t="t" r="r" b="b"/>
              <a:pathLst>
                <a:path w="3723" h="4284" extrusionOk="0">
                  <a:moveTo>
                    <a:pt x="2646" y="1"/>
                  </a:moveTo>
                  <a:cubicBezTo>
                    <a:pt x="2636" y="1"/>
                    <a:pt x="2626" y="2"/>
                    <a:pt x="2615" y="5"/>
                  </a:cubicBezTo>
                  <a:cubicBezTo>
                    <a:pt x="2574" y="15"/>
                    <a:pt x="2543" y="35"/>
                    <a:pt x="2533" y="66"/>
                  </a:cubicBezTo>
                  <a:lnTo>
                    <a:pt x="2338" y="384"/>
                  </a:lnTo>
                  <a:cubicBezTo>
                    <a:pt x="2195" y="333"/>
                    <a:pt x="2041" y="302"/>
                    <a:pt x="1887" y="292"/>
                  </a:cubicBezTo>
                  <a:cubicBezTo>
                    <a:pt x="1854" y="289"/>
                    <a:pt x="1821" y="288"/>
                    <a:pt x="1787" y="288"/>
                  </a:cubicBezTo>
                  <a:cubicBezTo>
                    <a:pt x="1687" y="288"/>
                    <a:pt x="1587" y="299"/>
                    <a:pt x="1487" y="322"/>
                  </a:cubicBezTo>
                  <a:cubicBezTo>
                    <a:pt x="1375" y="353"/>
                    <a:pt x="1262" y="404"/>
                    <a:pt x="1170" y="476"/>
                  </a:cubicBezTo>
                  <a:cubicBezTo>
                    <a:pt x="1067" y="538"/>
                    <a:pt x="995" y="630"/>
                    <a:pt x="934" y="732"/>
                  </a:cubicBezTo>
                  <a:cubicBezTo>
                    <a:pt x="790" y="948"/>
                    <a:pt x="749" y="1204"/>
                    <a:pt x="811" y="1460"/>
                  </a:cubicBezTo>
                  <a:cubicBezTo>
                    <a:pt x="862" y="1696"/>
                    <a:pt x="1036" y="1942"/>
                    <a:pt x="1323" y="2198"/>
                  </a:cubicBezTo>
                  <a:cubicBezTo>
                    <a:pt x="1467" y="2342"/>
                    <a:pt x="1600" y="2455"/>
                    <a:pt x="1713" y="2557"/>
                  </a:cubicBezTo>
                  <a:cubicBezTo>
                    <a:pt x="1805" y="2639"/>
                    <a:pt x="1897" y="2721"/>
                    <a:pt x="1979" y="2814"/>
                  </a:cubicBezTo>
                  <a:cubicBezTo>
                    <a:pt x="2031" y="2865"/>
                    <a:pt x="2072" y="2926"/>
                    <a:pt x="2102" y="2998"/>
                  </a:cubicBezTo>
                  <a:cubicBezTo>
                    <a:pt x="2133" y="3049"/>
                    <a:pt x="2133" y="3101"/>
                    <a:pt x="2102" y="3142"/>
                  </a:cubicBezTo>
                  <a:cubicBezTo>
                    <a:pt x="2066" y="3207"/>
                    <a:pt x="1994" y="3241"/>
                    <a:pt x="1922" y="3241"/>
                  </a:cubicBezTo>
                  <a:cubicBezTo>
                    <a:pt x="1892" y="3241"/>
                    <a:pt x="1863" y="3236"/>
                    <a:pt x="1836" y="3224"/>
                  </a:cubicBezTo>
                  <a:cubicBezTo>
                    <a:pt x="1682" y="3183"/>
                    <a:pt x="1528" y="3111"/>
                    <a:pt x="1395" y="3029"/>
                  </a:cubicBezTo>
                  <a:cubicBezTo>
                    <a:pt x="1313" y="2967"/>
                    <a:pt x="1241" y="2906"/>
                    <a:pt x="1190" y="2834"/>
                  </a:cubicBezTo>
                  <a:cubicBezTo>
                    <a:pt x="1139" y="2783"/>
                    <a:pt x="1098" y="2732"/>
                    <a:pt x="1067" y="2670"/>
                  </a:cubicBezTo>
                  <a:cubicBezTo>
                    <a:pt x="1047" y="2629"/>
                    <a:pt x="1026" y="2578"/>
                    <a:pt x="1016" y="2526"/>
                  </a:cubicBezTo>
                  <a:cubicBezTo>
                    <a:pt x="1006" y="2485"/>
                    <a:pt x="995" y="2455"/>
                    <a:pt x="995" y="2444"/>
                  </a:cubicBezTo>
                  <a:cubicBezTo>
                    <a:pt x="985" y="2403"/>
                    <a:pt x="965" y="2373"/>
                    <a:pt x="944" y="2352"/>
                  </a:cubicBezTo>
                  <a:cubicBezTo>
                    <a:pt x="924" y="2321"/>
                    <a:pt x="893" y="2291"/>
                    <a:pt x="852" y="2270"/>
                  </a:cubicBezTo>
                  <a:lnTo>
                    <a:pt x="247" y="1901"/>
                  </a:lnTo>
                  <a:cubicBezTo>
                    <a:pt x="225" y="1894"/>
                    <a:pt x="203" y="1887"/>
                    <a:pt x="185" y="1887"/>
                  </a:cubicBezTo>
                  <a:cubicBezTo>
                    <a:pt x="178" y="1887"/>
                    <a:pt x="171" y="1888"/>
                    <a:pt x="165" y="1891"/>
                  </a:cubicBezTo>
                  <a:cubicBezTo>
                    <a:pt x="134" y="1891"/>
                    <a:pt x="103" y="1911"/>
                    <a:pt x="93" y="1942"/>
                  </a:cubicBezTo>
                  <a:cubicBezTo>
                    <a:pt x="42" y="2034"/>
                    <a:pt x="11" y="2137"/>
                    <a:pt x="11" y="2250"/>
                  </a:cubicBezTo>
                  <a:cubicBezTo>
                    <a:pt x="1" y="2373"/>
                    <a:pt x="21" y="2496"/>
                    <a:pt x="62" y="2608"/>
                  </a:cubicBezTo>
                  <a:cubicBezTo>
                    <a:pt x="114" y="2742"/>
                    <a:pt x="175" y="2875"/>
                    <a:pt x="247" y="2998"/>
                  </a:cubicBezTo>
                  <a:cubicBezTo>
                    <a:pt x="339" y="3131"/>
                    <a:pt x="452" y="3265"/>
                    <a:pt x="575" y="3377"/>
                  </a:cubicBezTo>
                  <a:lnTo>
                    <a:pt x="390" y="3695"/>
                  </a:lnTo>
                  <a:cubicBezTo>
                    <a:pt x="370" y="3726"/>
                    <a:pt x="360" y="3767"/>
                    <a:pt x="380" y="3808"/>
                  </a:cubicBezTo>
                  <a:cubicBezTo>
                    <a:pt x="380" y="3839"/>
                    <a:pt x="411" y="3869"/>
                    <a:pt x="442" y="3890"/>
                  </a:cubicBezTo>
                  <a:lnTo>
                    <a:pt x="1047" y="4259"/>
                  </a:lnTo>
                  <a:cubicBezTo>
                    <a:pt x="1077" y="4274"/>
                    <a:pt x="1101" y="4283"/>
                    <a:pt x="1128" y="4283"/>
                  </a:cubicBezTo>
                  <a:cubicBezTo>
                    <a:pt x="1138" y="4283"/>
                    <a:pt x="1148" y="4282"/>
                    <a:pt x="1159" y="4279"/>
                  </a:cubicBezTo>
                  <a:cubicBezTo>
                    <a:pt x="1200" y="4269"/>
                    <a:pt x="1231" y="4249"/>
                    <a:pt x="1241" y="4218"/>
                  </a:cubicBezTo>
                  <a:lnTo>
                    <a:pt x="1426" y="3910"/>
                  </a:lnTo>
                  <a:cubicBezTo>
                    <a:pt x="1580" y="3982"/>
                    <a:pt x="1744" y="4023"/>
                    <a:pt x="1908" y="4054"/>
                  </a:cubicBezTo>
                  <a:cubicBezTo>
                    <a:pt x="1979" y="4064"/>
                    <a:pt x="2054" y="4069"/>
                    <a:pt x="2128" y="4069"/>
                  </a:cubicBezTo>
                  <a:cubicBezTo>
                    <a:pt x="2202" y="4069"/>
                    <a:pt x="2277" y="4064"/>
                    <a:pt x="2348" y="4054"/>
                  </a:cubicBezTo>
                  <a:cubicBezTo>
                    <a:pt x="2482" y="4033"/>
                    <a:pt x="2605" y="3982"/>
                    <a:pt x="2718" y="3910"/>
                  </a:cubicBezTo>
                  <a:cubicBezTo>
                    <a:pt x="2830" y="3839"/>
                    <a:pt x="2923" y="3746"/>
                    <a:pt x="2984" y="3623"/>
                  </a:cubicBezTo>
                  <a:cubicBezTo>
                    <a:pt x="3056" y="3511"/>
                    <a:pt x="3107" y="3377"/>
                    <a:pt x="3128" y="3244"/>
                  </a:cubicBezTo>
                  <a:cubicBezTo>
                    <a:pt x="3148" y="3121"/>
                    <a:pt x="3138" y="2988"/>
                    <a:pt x="3097" y="2865"/>
                  </a:cubicBezTo>
                  <a:cubicBezTo>
                    <a:pt x="3046" y="2732"/>
                    <a:pt x="2974" y="2608"/>
                    <a:pt x="2882" y="2496"/>
                  </a:cubicBezTo>
                  <a:cubicBezTo>
                    <a:pt x="2769" y="2352"/>
                    <a:pt x="2646" y="2219"/>
                    <a:pt x="2502" y="2096"/>
                  </a:cubicBezTo>
                  <a:cubicBezTo>
                    <a:pt x="2348" y="1963"/>
                    <a:pt x="2225" y="1850"/>
                    <a:pt x="2123" y="1758"/>
                  </a:cubicBezTo>
                  <a:cubicBezTo>
                    <a:pt x="2041" y="1686"/>
                    <a:pt x="1959" y="1604"/>
                    <a:pt x="1887" y="1522"/>
                  </a:cubicBezTo>
                  <a:cubicBezTo>
                    <a:pt x="1846" y="1471"/>
                    <a:pt x="1805" y="1409"/>
                    <a:pt x="1785" y="1348"/>
                  </a:cubicBezTo>
                  <a:cubicBezTo>
                    <a:pt x="1774" y="1307"/>
                    <a:pt x="1785" y="1255"/>
                    <a:pt x="1805" y="1225"/>
                  </a:cubicBezTo>
                  <a:cubicBezTo>
                    <a:pt x="1826" y="1184"/>
                    <a:pt x="1867" y="1153"/>
                    <a:pt x="1908" y="1143"/>
                  </a:cubicBezTo>
                  <a:cubicBezTo>
                    <a:pt x="1933" y="1132"/>
                    <a:pt x="1956" y="1127"/>
                    <a:pt x="1979" y="1127"/>
                  </a:cubicBezTo>
                  <a:cubicBezTo>
                    <a:pt x="2002" y="1127"/>
                    <a:pt x="2026" y="1132"/>
                    <a:pt x="2051" y="1143"/>
                  </a:cubicBezTo>
                  <a:cubicBezTo>
                    <a:pt x="2102" y="1153"/>
                    <a:pt x="2164" y="1163"/>
                    <a:pt x="2215" y="1194"/>
                  </a:cubicBezTo>
                  <a:cubicBezTo>
                    <a:pt x="2277" y="1214"/>
                    <a:pt x="2338" y="1245"/>
                    <a:pt x="2389" y="1286"/>
                  </a:cubicBezTo>
                  <a:cubicBezTo>
                    <a:pt x="2461" y="1327"/>
                    <a:pt x="2523" y="1368"/>
                    <a:pt x="2584" y="1430"/>
                  </a:cubicBezTo>
                  <a:cubicBezTo>
                    <a:pt x="2625" y="1471"/>
                    <a:pt x="2656" y="1522"/>
                    <a:pt x="2687" y="1573"/>
                  </a:cubicBezTo>
                  <a:cubicBezTo>
                    <a:pt x="2707" y="1604"/>
                    <a:pt x="2728" y="1645"/>
                    <a:pt x="2738" y="1686"/>
                  </a:cubicBezTo>
                  <a:cubicBezTo>
                    <a:pt x="2748" y="1717"/>
                    <a:pt x="2759" y="1747"/>
                    <a:pt x="2759" y="1758"/>
                  </a:cubicBezTo>
                  <a:cubicBezTo>
                    <a:pt x="2769" y="1788"/>
                    <a:pt x="2779" y="1829"/>
                    <a:pt x="2810" y="1860"/>
                  </a:cubicBezTo>
                  <a:cubicBezTo>
                    <a:pt x="2830" y="1891"/>
                    <a:pt x="2861" y="1922"/>
                    <a:pt x="2902" y="1942"/>
                  </a:cubicBezTo>
                  <a:lnTo>
                    <a:pt x="3507" y="2311"/>
                  </a:lnTo>
                  <a:cubicBezTo>
                    <a:pt x="3529" y="2318"/>
                    <a:pt x="3545" y="2326"/>
                    <a:pt x="3564" y="2326"/>
                  </a:cubicBezTo>
                  <a:cubicBezTo>
                    <a:pt x="3572" y="2326"/>
                    <a:pt x="3580" y="2324"/>
                    <a:pt x="3589" y="2321"/>
                  </a:cubicBezTo>
                  <a:cubicBezTo>
                    <a:pt x="3620" y="2311"/>
                    <a:pt x="3650" y="2301"/>
                    <a:pt x="3661" y="2270"/>
                  </a:cubicBezTo>
                  <a:cubicBezTo>
                    <a:pt x="3702" y="2188"/>
                    <a:pt x="3722" y="2086"/>
                    <a:pt x="3722" y="1993"/>
                  </a:cubicBezTo>
                  <a:cubicBezTo>
                    <a:pt x="3722" y="1881"/>
                    <a:pt x="3702" y="1758"/>
                    <a:pt x="3671" y="1645"/>
                  </a:cubicBezTo>
                  <a:cubicBezTo>
                    <a:pt x="3630" y="1512"/>
                    <a:pt x="3568" y="1389"/>
                    <a:pt x="3497" y="1276"/>
                  </a:cubicBezTo>
                  <a:cubicBezTo>
                    <a:pt x="3415" y="1143"/>
                    <a:pt x="3312" y="1020"/>
                    <a:pt x="3199" y="907"/>
                  </a:cubicBezTo>
                  <a:lnTo>
                    <a:pt x="3394" y="589"/>
                  </a:lnTo>
                  <a:cubicBezTo>
                    <a:pt x="3404" y="558"/>
                    <a:pt x="3415" y="517"/>
                    <a:pt x="3404" y="486"/>
                  </a:cubicBezTo>
                  <a:cubicBezTo>
                    <a:pt x="3384" y="445"/>
                    <a:pt x="3363" y="415"/>
                    <a:pt x="3333" y="394"/>
                  </a:cubicBezTo>
                  <a:lnTo>
                    <a:pt x="2728" y="25"/>
                  </a:lnTo>
                  <a:cubicBezTo>
                    <a:pt x="2698" y="10"/>
                    <a:pt x="2673" y="1"/>
                    <a:pt x="2646" y="1"/>
                  </a:cubicBezTo>
                  <a:close/>
                </a:path>
              </a:pathLst>
            </a:custGeom>
            <a:solidFill>
              <a:srgbClr val="FFD45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1" name="Google Shape;671;p40"/>
            <p:cNvSpPr/>
            <p:nvPr/>
          </p:nvSpPr>
          <p:spPr>
            <a:xfrm>
              <a:off x="8115756" y="3306456"/>
              <a:ext cx="527042" cy="768744"/>
            </a:xfrm>
            <a:custGeom>
              <a:avLst/>
              <a:gdLst/>
              <a:ahLst/>
              <a:cxnLst/>
              <a:rect l="l" t="t" r="r" b="b"/>
              <a:pathLst>
                <a:path w="7597" h="11081" extrusionOk="0">
                  <a:moveTo>
                    <a:pt x="5126" y="1"/>
                  </a:moveTo>
                  <a:lnTo>
                    <a:pt x="4152" y="226"/>
                  </a:lnTo>
                  <a:cubicBezTo>
                    <a:pt x="1558" y="821"/>
                    <a:pt x="0" y="3712"/>
                    <a:pt x="687" y="6684"/>
                  </a:cubicBezTo>
                  <a:cubicBezTo>
                    <a:pt x="1289" y="9280"/>
                    <a:pt x="3401" y="11081"/>
                    <a:pt x="5659" y="11081"/>
                  </a:cubicBezTo>
                  <a:cubicBezTo>
                    <a:pt x="5978" y="11081"/>
                    <a:pt x="6301" y="11045"/>
                    <a:pt x="6622" y="10970"/>
                  </a:cubicBezTo>
                  <a:lnTo>
                    <a:pt x="7596" y="10744"/>
                  </a:lnTo>
                  <a:lnTo>
                    <a:pt x="5126" y="1"/>
                  </a:ln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6"/>
                </a:solidFill>
              </a:endParaRPr>
            </a:p>
          </p:txBody>
        </p:sp>
        <p:sp>
          <p:nvSpPr>
            <p:cNvPr id="672" name="Google Shape;672;p40"/>
            <p:cNvSpPr/>
            <p:nvPr/>
          </p:nvSpPr>
          <p:spPr>
            <a:xfrm>
              <a:off x="8198244" y="3295425"/>
              <a:ext cx="747516" cy="760558"/>
            </a:xfrm>
            <a:custGeom>
              <a:avLst/>
              <a:gdLst/>
              <a:ahLst/>
              <a:cxnLst/>
              <a:rect l="l" t="t" r="r" b="b"/>
              <a:pathLst>
                <a:path w="10775" h="10963" extrusionOk="0">
                  <a:moveTo>
                    <a:pt x="5106" y="0"/>
                  </a:moveTo>
                  <a:cubicBezTo>
                    <a:pt x="4790" y="0"/>
                    <a:pt x="4470" y="35"/>
                    <a:pt x="4152" y="108"/>
                  </a:cubicBezTo>
                  <a:cubicBezTo>
                    <a:pt x="1548" y="703"/>
                    <a:pt x="0" y="3594"/>
                    <a:pt x="687" y="6567"/>
                  </a:cubicBezTo>
                  <a:cubicBezTo>
                    <a:pt x="1280" y="9162"/>
                    <a:pt x="3399" y="10963"/>
                    <a:pt x="5659" y="10963"/>
                  </a:cubicBezTo>
                  <a:cubicBezTo>
                    <a:pt x="5978" y="10963"/>
                    <a:pt x="6301" y="10927"/>
                    <a:pt x="6623" y="10852"/>
                  </a:cubicBezTo>
                  <a:cubicBezTo>
                    <a:pt x="9216" y="10257"/>
                    <a:pt x="10775" y="7366"/>
                    <a:pt x="10088" y="4404"/>
                  </a:cubicBezTo>
                  <a:cubicBezTo>
                    <a:pt x="9494" y="1796"/>
                    <a:pt x="7370" y="0"/>
                    <a:pt x="5106" y="0"/>
                  </a:cubicBezTo>
                  <a:close/>
                </a:path>
              </a:pathLst>
            </a:custGeom>
            <a:solidFill>
              <a:srgbClr val="FFD45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3" name="Google Shape;673;p40"/>
            <p:cNvSpPr/>
            <p:nvPr/>
          </p:nvSpPr>
          <p:spPr>
            <a:xfrm>
              <a:off x="8294954" y="3295425"/>
              <a:ext cx="630896" cy="629856"/>
            </a:xfrm>
            <a:custGeom>
              <a:avLst/>
              <a:gdLst/>
              <a:ahLst/>
              <a:cxnLst/>
              <a:rect l="l" t="t" r="r" b="b"/>
              <a:pathLst>
                <a:path w="9094" h="9079" extrusionOk="0">
                  <a:moveTo>
                    <a:pt x="3712" y="0"/>
                  </a:moveTo>
                  <a:cubicBezTo>
                    <a:pt x="3396" y="0"/>
                    <a:pt x="3076" y="35"/>
                    <a:pt x="2758" y="108"/>
                  </a:cubicBezTo>
                  <a:cubicBezTo>
                    <a:pt x="1610" y="385"/>
                    <a:pt x="615" y="1103"/>
                    <a:pt x="0" y="2107"/>
                  </a:cubicBezTo>
                  <a:cubicBezTo>
                    <a:pt x="615" y="1215"/>
                    <a:pt x="1548" y="580"/>
                    <a:pt x="2615" y="324"/>
                  </a:cubicBezTo>
                  <a:cubicBezTo>
                    <a:pt x="2933" y="251"/>
                    <a:pt x="3252" y="215"/>
                    <a:pt x="3569" y="215"/>
                  </a:cubicBezTo>
                  <a:cubicBezTo>
                    <a:pt x="5830" y="215"/>
                    <a:pt x="7948" y="2011"/>
                    <a:pt x="8550" y="4619"/>
                  </a:cubicBezTo>
                  <a:cubicBezTo>
                    <a:pt x="8929" y="6249"/>
                    <a:pt x="8622" y="7858"/>
                    <a:pt x="7843" y="9078"/>
                  </a:cubicBezTo>
                  <a:cubicBezTo>
                    <a:pt x="8735" y="7838"/>
                    <a:pt x="9093" y="6136"/>
                    <a:pt x="8694" y="4404"/>
                  </a:cubicBezTo>
                  <a:cubicBezTo>
                    <a:pt x="8091" y="1796"/>
                    <a:pt x="5974" y="0"/>
                    <a:pt x="3712" y="0"/>
                  </a:cubicBezTo>
                  <a:close/>
                </a:path>
              </a:pathLst>
            </a:custGeom>
            <a:solidFill>
              <a:srgbClr val="FDE57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4" name="Google Shape;674;p40"/>
            <p:cNvSpPr/>
            <p:nvPr/>
          </p:nvSpPr>
          <p:spPr>
            <a:xfrm>
              <a:off x="8290652" y="3388597"/>
              <a:ext cx="559787" cy="591075"/>
            </a:xfrm>
            <a:custGeom>
              <a:avLst/>
              <a:gdLst/>
              <a:ahLst/>
              <a:cxnLst/>
              <a:rect l="l" t="t" r="r" b="b"/>
              <a:pathLst>
                <a:path w="8069" h="8520" extrusionOk="0">
                  <a:moveTo>
                    <a:pt x="3755" y="1"/>
                  </a:moveTo>
                  <a:cubicBezTo>
                    <a:pt x="3529" y="1"/>
                    <a:pt x="3302" y="26"/>
                    <a:pt x="3076" y="77"/>
                  </a:cubicBezTo>
                  <a:cubicBezTo>
                    <a:pt x="1139" y="528"/>
                    <a:pt x="1" y="2763"/>
                    <a:pt x="524" y="5070"/>
                  </a:cubicBezTo>
                  <a:cubicBezTo>
                    <a:pt x="994" y="7106"/>
                    <a:pt x="2607" y="8519"/>
                    <a:pt x="4312" y="8519"/>
                  </a:cubicBezTo>
                  <a:cubicBezTo>
                    <a:pt x="4538" y="8519"/>
                    <a:pt x="4766" y="8494"/>
                    <a:pt x="4993" y="8443"/>
                  </a:cubicBezTo>
                  <a:cubicBezTo>
                    <a:pt x="6931" y="7992"/>
                    <a:pt x="8069" y="5757"/>
                    <a:pt x="7546" y="3450"/>
                  </a:cubicBezTo>
                  <a:cubicBezTo>
                    <a:pt x="7075" y="1414"/>
                    <a:pt x="5454" y="1"/>
                    <a:pt x="3755" y="1"/>
                  </a:cubicBezTo>
                  <a:close/>
                </a:path>
              </a:pathLst>
            </a:custGeom>
            <a:solidFill>
              <a:srgbClr val="FDE57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5" name="Google Shape;675;p40"/>
            <p:cNvSpPr/>
            <p:nvPr/>
          </p:nvSpPr>
          <p:spPr>
            <a:xfrm>
              <a:off x="8292109" y="3380619"/>
              <a:ext cx="559787" cy="590728"/>
            </a:xfrm>
            <a:custGeom>
              <a:avLst/>
              <a:gdLst/>
              <a:ahLst/>
              <a:cxnLst/>
              <a:rect l="l" t="t" r="r" b="b"/>
              <a:pathLst>
                <a:path w="8069" h="8515" extrusionOk="0">
                  <a:moveTo>
                    <a:pt x="3764" y="0"/>
                  </a:moveTo>
                  <a:cubicBezTo>
                    <a:pt x="3535" y="0"/>
                    <a:pt x="3305" y="26"/>
                    <a:pt x="3076" y="80"/>
                  </a:cubicBezTo>
                  <a:cubicBezTo>
                    <a:pt x="1138" y="531"/>
                    <a:pt x="0" y="2766"/>
                    <a:pt x="523" y="5072"/>
                  </a:cubicBezTo>
                  <a:cubicBezTo>
                    <a:pt x="993" y="7096"/>
                    <a:pt x="2609" y="8514"/>
                    <a:pt x="4305" y="8514"/>
                  </a:cubicBezTo>
                  <a:cubicBezTo>
                    <a:pt x="4534" y="8514"/>
                    <a:pt x="4764" y="8488"/>
                    <a:pt x="4993" y="8435"/>
                  </a:cubicBezTo>
                  <a:cubicBezTo>
                    <a:pt x="6930" y="7994"/>
                    <a:pt x="8068" y="5759"/>
                    <a:pt x="7545" y="3452"/>
                  </a:cubicBezTo>
                  <a:cubicBezTo>
                    <a:pt x="7076" y="1420"/>
                    <a:pt x="5460" y="0"/>
                    <a:pt x="3764" y="0"/>
                  </a:cubicBezTo>
                  <a:close/>
                </a:path>
              </a:pathLst>
            </a:custGeom>
            <a:solidFill>
              <a:srgbClr val="FFB12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6" name="Google Shape;676;p40"/>
            <p:cNvSpPr/>
            <p:nvPr/>
          </p:nvSpPr>
          <p:spPr>
            <a:xfrm>
              <a:off x="8509741" y="3386793"/>
              <a:ext cx="342851" cy="584554"/>
            </a:xfrm>
            <a:custGeom>
              <a:avLst/>
              <a:gdLst/>
              <a:ahLst/>
              <a:cxnLst/>
              <a:rect l="l" t="t" r="r" b="b"/>
              <a:pathLst>
                <a:path w="4942" h="8426" extrusionOk="0">
                  <a:moveTo>
                    <a:pt x="1374" y="1"/>
                  </a:moveTo>
                  <a:cubicBezTo>
                    <a:pt x="2594" y="483"/>
                    <a:pt x="3629" y="1672"/>
                    <a:pt x="3978" y="3230"/>
                  </a:cubicBezTo>
                  <a:cubicBezTo>
                    <a:pt x="4511" y="5537"/>
                    <a:pt x="3373" y="7772"/>
                    <a:pt x="1436" y="8212"/>
                  </a:cubicBezTo>
                  <a:cubicBezTo>
                    <a:pt x="1210" y="8266"/>
                    <a:pt x="981" y="8292"/>
                    <a:pt x="751" y="8292"/>
                  </a:cubicBezTo>
                  <a:cubicBezTo>
                    <a:pt x="499" y="8292"/>
                    <a:pt x="247" y="8261"/>
                    <a:pt x="0" y="8202"/>
                  </a:cubicBezTo>
                  <a:lnTo>
                    <a:pt x="0" y="8202"/>
                  </a:lnTo>
                  <a:cubicBezTo>
                    <a:pt x="374" y="8350"/>
                    <a:pt x="767" y="8425"/>
                    <a:pt x="1161" y="8425"/>
                  </a:cubicBezTo>
                  <a:cubicBezTo>
                    <a:pt x="1394" y="8425"/>
                    <a:pt x="1627" y="8399"/>
                    <a:pt x="1856" y="8346"/>
                  </a:cubicBezTo>
                  <a:cubicBezTo>
                    <a:pt x="3793" y="7905"/>
                    <a:pt x="4942" y="5670"/>
                    <a:pt x="4408" y="3363"/>
                  </a:cubicBezTo>
                  <a:cubicBezTo>
                    <a:pt x="4009" y="1631"/>
                    <a:pt x="2779" y="349"/>
                    <a:pt x="1374" y="1"/>
                  </a:cubicBezTo>
                  <a:close/>
                </a:path>
              </a:pathLst>
            </a:custGeom>
            <a:solidFill>
              <a:srgbClr val="E3860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7" name="Google Shape;677;p40"/>
            <p:cNvSpPr/>
            <p:nvPr/>
          </p:nvSpPr>
          <p:spPr>
            <a:xfrm>
              <a:off x="8439325" y="3486763"/>
              <a:ext cx="269591" cy="360542"/>
            </a:xfrm>
            <a:custGeom>
              <a:avLst/>
              <a:gdLst/>
              <a:ahLst/>
              <a:cxnLst/>
              <a:rect l="l" t="t" r="r" b="b"/>
              <a:pathLst>
                <a:path w="3886" h="5197" extrusionOk="0">
                  <a:moveTo>
                    <a:pt x="1498" y="0"/>
                  </a:moveTo>
                  <a:cubicBezTo>
                    <a:pt x="1484" y="0"/>
                    <a:pt x="1470" y="2"/>
                    <a:pt x="1456" y="5"/>
                  </a:cubicBezTo>
                  <a:lnTo>
                    <a:pt x="728" y="231"/>
                  </a:lnTo>
                  <a:cubicBezTo>
                    <a:pt x="657" y="251"/>
                    <a:pt x="605" y="344"/>
                    <a:pt x="626" y="426"/>
                  </a:cubicBezTo>
                  <a:lnTo>
                    <a:pt x="759" y="836"/>
                  </a:lnTo>
                  <a:cubicBezTo>
                    <a:pt x="616" y="918"/>
                    <a:pt x="482" y="1020"/>
                    <a:pt x="370" y="1143"/>
                  </a:cubicBezTo>
                  <a:cubicBezTo>
                    <a:pt x="267" y="1246"/>
                    <a:pt x="185" y="1369"/>
                    <a:pt x="113" y="1502"/>
                  </a:cubicBezTo>
                  <a:cubicBezTo>
                    <a:pt x="62" y="1625"/>
                    <a:pt x="21" y="1758"/>
                    <a:pt x="11" y="1892"/>
                  </a:cubicBezTo>
                  <a:cubicBezTo>
                    <a:pt x="0" y="2025"/>
                    <a:pt x="11" y="2158"/>
                    <a:pt x="52" y="2281"/>
                  </a:cubicBezTo>
                  <a:cubicBezTo>
                    <a:pt x="123" y="2568"/>
                    <a:pt x="298" y="2804"/>
                    <a:pt x="544" y="2958"/>
                  </a:cubicBezTo>
                  <a:cubicBezTo>
                    <a:pt x="727" y="3069"/>
                    <a:pt x="960" y="3125"/>
                    <a:pt x="1248" y="3125"/>
                  </a:cubicBezTo>
                  <a:cubicBezTo>
                    <a:pt x="1330" y="3125"/>
                    <a:pt x="1416" y="3121"/>
                    <a:pt x="1507" y="3112"/>
                  </a:cubicBezTo>
                  <a:cubicBezTo>
                    <a:pt x="1712" y="3091"/>
                    <a:pt x="1907" y="3081"/>
                    <a:pt x="2061" y="3060"/>
                  </a:cubicBezTo>
                  <a:cubicBezTo>
                    <a:pt x="2194" y="3040"/>
                    <a:pt x="2328" y="3040"/>
                    <a:pt x="2461" y="3040"/>
                  </a:cubicBezTo>
                  <a:cubicBezTo>
                    <a:pt x="2543" y="3040"/>
                    <a:pt x="2625" y="3050"/>
                    <a:pt x="2707" y="3071"/>
                  </a:cubicBezTo>
                  <a:cubicBezTo>
                    <a:pt x="2758" y="3091"/>
                    <a:pt x="2799" y="3132"/>
                    <a:pt x="2820" y="3194"/>
                  </a:cubicBezTo>
                  <a:cubicBezTo>
                    <a:pt x="2850" y="3306"/>
                    <a:pt x="2799" y="3429"/>
                    <a:pt x="2686" y="3481"/>
                  </a:cubicBezTo>
                  <a:cubicBezTo>
                    <a:pt x="2543" y="3573"/>
                    <a:pt x="2389" y="3645"/>
                    <a:pt x="2225" y="3696"/>
                  </a:cubicBezTo>
                  <a:cubicBezTo>
                    <a:pt x="2123" y="3727"/>
                    <a:pt x="2030" y="3737"/>
                    <a:pt x="1928" y="3737"/>
                  </a:cubicBezTo>
                  <a:cubicBezTo>
                    <a:pt x="1856" y="3737"/>
                    <a:pt x="1784" y="3727"/>
                    <a:pt x="1712" y="3706"/>
                  </a:cubicBezTo>
                  <a:cubicBezTo>
                    <a:pt x="1661" y="3686"/>
                    <a:pt x="1610" y="3665"/>
                    <a:pt x="1569" y="3645"/>
                  </a:cubicBezTo>
                  <a:lnTo>
                    <a:pt x="1477" y="3593"/>
                  </a:lnTo>
                  <a:cubicBezTo>
                    <a:pt x="1446" y="3573"/>
                    <a:pt x="1405" y="3563"/>
                    <a:pt x="1374" y="3563"/>
                  </a:cubicBezTo>
                  <a:cubicBezTo>
                    <a:pt x="1362" y="3560"/>
                    <a:pt x="1349" y="3558"/>
                    <a:pt x="1336" y="3558"/>
                  </a:cubicBezTo>
                  <a:cubicBezTo>
                    <a:pt x="1304" y="3558"/>
                    <a:pt x="1270" y="3566"/>
                    <a:pt x="1241" y="3573"/>
                  </a:cubicBezTo>
                  <a:lnTo>
                    <a:pt x="523" y="3798"/>
                  </a:lnTo>
                  <a:cubicBezTo>
                    <a:pt x="493" y="3809"/>
                    <a:pt x="462" y="3829"/>
                    <a:pt x="452" y="3860"/>
                  </a:cubicBezTo>
                  <a:cubicBezTo>
                    <a:pt x="441" y="3891"/>
                    <a:pt x="431" y="3921"/>
                    <a:pt x="441" y="3952"/>
                  </a:cubicBezTo>
                  <a:cubicBezTo>
                    <a:pt x="482" y="4075"/>
                    <a:pt x="544" y="4178"/>
                    <a:pt x="636" y="4270"/>
                  </a:cubicBezTo>
                  <a:cubicBezTo>
                    <a:pt x="728" y="4362"/>
                    <a:pt x="841" y="4444"/>
                    <a:pt x="964" y="4506"/>
                  </a:cubicBezTo>
                  <a:cubicBezTo>
                    <a:pt x="1108" y="4578"/>
                    <a:pt x="1251" y="4619"/>
                    <a:pt x="1405" y="4649"/>
                  </a:cubicBezTo>
                  <a:cubicBezTo>
                    <a:pt x="1536" y="4672"/>
                    <a:pt x="1672" y="4684"/>
                    <a:pt x="1806" y="4684"/>
                  </a:cubicBezTo>
                  <a:cubicBezTo>
                    <a:pt x="1850" y="4684"/>
                    <a:pt x="1894" y="4683"/>
                    <a:pt x="1938" y="4680"/>
                  </a:cubicBezTo>
                  <a:lnTo>
                    <a:pt x="2071" y="5090"/>
                  </a:lnTo>
                  <a:cubicBezTo>
                    <a:pt x="2082" y="5121"/>
                    <a:pt x="2102" y="5162"/>
                    <a:pt x="2143" y="5172"/>
                  </a:cubicBezTo>
                  <a:cubicBezTo>
                    <a:pt x="2173" y="5187"/>
                    <a:pt x="2203" y="5197"/>
                    <a:pt x="2233" y="5197"/>
                  </a:cubicBezTo>
                  <a:cubicBezTo>
                    <a:pt x="2244" y="5197"/>
                    <a:pt x="2255" y="5195"/>
                    <a:pt x="2266" y="5193"/>
                  </a:cubicBezTo>
                  <a:lnTo>
                    <a:pt x="2984" y="4967"/>
                  </a:lnTo>
                  <a:cubicBezTo>
                    <a:pt x="3025" y="4957"/>
                    <a:pt x="3055" y="4926"/>
                    <a:pt x="3076" y="4895"/>
                  </a:cubicBezTo>
                  <a:cubicBezTo>
                    <a:pt x="3096" y="4854"/>
                    <a:pt x="3096" y="4813"/>
                    <a:pt x="3086" y="4772"/>
                  </a:cubicBezTo>
                  <a:lnTo>
                    <a:pt x="2963" y="4383"/>
                  </a:lnTo>
                  <a:cubicBezTo>
                    <a:pt x="3127" y="4301"/>
                    <a:pt x="3281" y="4198"/>
                    <a:pt x="3414" y="4085"/>
                  </a:cubicBezTo>
                  <a:cubicBezTo>
                    <a:pt x="3537" y="3983"/>
                    <a:pt x="3650" y="3860"/>
                    <a:pt x="3732" y="3716"/>
                  </a:cubicBezTo>
                  <a:cubicBezTo>
                    <a:pt x="3804" y="3593"/>
                    <a:pt x="3855" y="3450"/>
                    <a:pt x="3876" y="3296"/>
                  </a:cubicBezTo>
                  <a:cubicBezTo>
                    <a:pt x="3886" y="3153"/>
                    <a:pt x="3876" y="2999"/>
                    <a:pt x="3824" y="2845"/>
                  </a:cubicBezTo>
                  <a:cubicBezTo>
                    <a:pt x="3783" y="2691"/>
                    <a:pt x="3711" y="2548"/>
                    <a:pt x="3619" y="2425"/>
                  </a:cubicBezTo>
                  <a:cubicBezTo>
                    <a:pt x="3527" y="2312"/>
                    <a:pt x="3414" y="2230"/>
                    <a:pt x="3291" y="2168"/>
                  </a:cubicBezTo>
                  <a:cubicBezTo>
                    <a:pt x="3148" y="2097"/>
                    <a:pt x="2994" y="2056"/>
                    <a:pt x="2840" y="2045"/>
                  </a:cubicBezTo>
                  <a:cubicBezTo>
                    <a:pt x="2759" y="2041"/>
                    <a:pt x="2679" y="2039"/>
                    <a:pt x="2599" y="2039"/>
                  </a:cubicBezTo>
                  <a:cubicBezTo>
                    <a:pt x="2486" y="2039"/>
                    <a:pt x="2374" y="2044"/>
                    <a:pt x="2266" y="2056"/>
                  </a:cubicBezTo>
                  <a:cubicBezTo>
                    <a:pt x="2051" y="2076"/>
                    <a:pt x="1866" y="2097"/>
                    <a:pt x="1723" y="2107"/>
                  </a:cubicBezTo>
                  <a:cubicBezTo>
                    <a:pt x="1636" y="2114"/>
                    <a:pt x="1554" y="2121"/>
                    <a:pt x="1470" y="2121"/>
                  </a:cubicBezTo>
                  <a:cubicBezTo>
                    <a:pt x="1435" y="2121"/>
                    <a:pt x="1400" y="2120"/>
                    <a:pt x="1364" y="2117"/>
                  </a:cubicBezTo>
                  <a:cubicBezTo>
                    <a:pt x="1292" y="2117"/>
                    <a:pt x="1220" y="2097"/>
                    <a:pt x="1159" y="2066"/>
                  </a:cubicBezTo>
                  <a:cubicBezTo>
                    <a:pt x="1118" y="2045"/>
                    <a:pt x="1077" y="2004"/>
                    <a:pt x="1067" y="1953"/>
                  </a:cubicBezTo>
                  <a:cubicBezTo>
                    <a:pt x="1046" y="1902"/>
                    <a:pt x="1046" y="1840"/>
                    <a:pt x="1067" y="1799"/>
                  </a:cubicBezTo>
                  <a:cubicBezTo>
                    <a:pt x="1087" y="1748"/>
                    <a:pt x="1118" y="1707"/>
                    <a:pt x="1159" y="1666"/>
                  </a:cubicBezTo>
                  <a:cubicBezTo>
                    <a:pt x="1210" y="1625"/>
                    <a:pt x="1261" y="1594"/>
                    <a:pt x="1313" y="1574"/>
                  </a:cubicBezTo>
                  <a:cubicBezTo>
                    <a:pt x="1384" y="1543"/>
                    <a:pt x="1446" y="1512"/>
                    <a:pt x="1518" y="1502"/>
                  </a:cubicBezTo>
                  <a:cubicBezTo>
                    <a:pt x="1600" y="1471"/>
                    <a:pt x="1682" y="1451"/>
                    <a:pt x="1774" y="1451"/>
                  </a:cubicBezTo>
                  <a:cubicBezTo>
                    <a:pt x="1835" y="1451"/>
                    <a:pt x="1897" y="1461"/>
                    <a:pt x="1958" y="1471"/>
                  </a:cubicBezTo>
                  <a:cubicBezTo>
                    <a:pt x="2000" y="1482"/>
                    <a:pt x="2041" y="1502"/>
                    <a:pt x="2082" y="1523"/>
                  </a:cubicBezTo>
                  <a:lnTo>
                    <a:pt x="2153" y="1564"/>
                  </a:lnTo>
                  <a:cubicBezTo>
                    <a:pt x="2194" y="1584"/>
                    <a:pt x="2235" y="1594"/>
                    <a:pt x="2276" y="1594"/>
                  </a:cubicBezTo>
                  <a:cubicBezTo>
                    <a:pt x="2288" y="1597"/>
                    <a:pt x="2300" y="1599"/>
                    <a:pt x="2312" y="1599"/>
                  </a:cubicBezTo>
                  <a:cubicBezTo>
                    <a:pt x="2341" y="1599"/>
                    <a:pt x="2370" y="1591"/>
                    <a:pt x="2399" y="1584"/>
                  </a:cubicBezTo>
                  <a:lnTo>
                    <a:pt x="3117" y="1359"/>
                  </a:lnTo>
                  <a:cubicBezTo>
                    <a:pt x="3148" y="1348"/>
                    <a:pt x="3168" y="1328"/>
                    <a:pt x="3189" y="1297"/>
                  </a:cubicBezTo>
                  <a:cubicBezTo>
                    <a:pt x="3199" y="1266"/>
                    <a:pt x="3209" y="1236"/>
                    <a:pt x="3199" y="1205"/>
                  </a:cubicBezTo>
                  <a:cubicBezTo>
                    <a:pt x="3158" y="1102"/>
                    <a:pt x="3096" y="1010"/>
                    <a:pt x="3014" y="928"/>
                  </a:cubicBezTo>
                  <a:cubicBezTo>
                    <a:pt x="2922" y="846"/>
                    <a:pt x="2820" y="764"/>
                    <a:pt x="2697" y="702"/>
                  </a:cubicBezTo>
                  <a:cubicBezTo>
                    <a:pt x="2563" y="641"/>
                    <a:pt x="2420" y="590"/>
                    <a:pt x="2276" y="559"/>
                  </a:cubicBezTo>
                  <a:cubicBezTo>
                    <a:pt x="2158" y="537"/>
                    <a:pt x="2040" y="520"/>
                    <a:pt x="1918" y="520"/>
                  </a:cubicBezTo>
                  <a:cubicBezTo>
                    <a:pt x="1870" y="520"/>
                    <a:pt x="1823" y="522"/>
                    <a:pt x="1774" y="528"/>
                  </a:cubicBezTo>
                  <a:lnTo>
                    <a:pt x="1651" y="108"/>
                  </a:lnTo>
                  <a:cubicBezTo>
                    <a:pt x="1625" y="40"/>
                    <a:pt x="1565" y="0"/>
                    <a:pt x="1498" y="0"/>
                  </a:cubicBezTo>
                  <a:close/>
                </a:path>
              </a:pathLst>
            </a:custGeom>
            <a:solidFill>
              <a:srgbClr val="E3860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8" name="Google Shape;678;p40"/>
            <p:cNvSpPr/>
            <p:nvPr/>
          </p:nvSpPr>
          <p:spPr>
            <a:xfrm>
              <a:off x="8446401" y="3479548"/>
              <a:ext cx="270354" cy="360681"/>
            </a:xfrm>
            <a:custGeom>
              <a:avLst/>
              <a:gdLst/>
              <a:ahLst/>
              <a:cxnLst/>
              <a:rect l="l" t="t" r="r" b="b"/>
              <a:pathLst>
                <a:path w="3897" h="5199" extrusionOk="0">
                  <a:moveTo>
                    <a:pt x="1508" y="0"/>
                  </a:moveTo>
                  <a:cubicBezTo>
                    <a:pt x="1491" y="0"/>
                    <a:pt x="1474" y="3"/>
                    <a:pt x="1457" y="7"/>
                  </a:cubicBezTo>
                  <a:lnTo>
                    <a:pt x="739" y="232"/>
                  </a:lnTo>
                  <a:cubicBezTo>
                    <a:pt x="698" y="243"/>
                    <a:pt x="667" y="263"/>
                    <a:pt x="647" y="304"/>
                  </a:cubicBezTo>
                  <a:cubicBezTo>
                    <a:pt x="626" y="345"/>
                    <a:pt x="626" y="386"/>
                    <a:pt x="637" y="427"/>
                  </a:cubicBezTo>
                  <a:lnTo>
                    <a:pt x="760" y="837"/>
                  </a:lnTo>
                  <a:cubicBezTo>
                    <a:pt x="616" y="919"/>
                    <a:pt x="493" y="1022"/>
                    <a:pt x="380" y="1145"/>
                  </a:cubicBezTo>
                  <a:cubicBezTo>
                    <a:pt x="278" y="1247"/>
                    <a:pt x="186" y="1370"/>
                    <a:pt x="124" y="1504"/>
                  </a:cubicBezTo>
                  <a:cubicBezTo>
                    <a:pt x="62" y="1627"/>
                    <a:pt x="32" y="1760"/>
                    <a:pt x="11" y="1893"/>
                  </a:cubicBezTo>
                  <a:cubicBezTo>
                    <a:pt x="1" y="2026"/>
                    <a:pt x="21" y="2160"/>
                    <a:pt x="62" y="2283"/>
                  </a:cubicBezTo>
                  <a:cubicBezTo>
                    <a:pt x="134" y="2570"/>
                    <a:pt x="309" y="2806"/>
                    <a:pt x="555" y="2959"/>
                  </a:cubicBezTo>
                  <a:cubicBezTo>
                    <a:pt x="734" y="3073"/>
                    <a:pt x="971" y="3123"/>
                    <a:pt x="1267" y="3123"/>
                  </a:cubicBezTo>
                  <a:cubicBezTo>
                    <a:pt x="1343" y="3123"/>
                    <a:pt x="1424" y="3119"/>
                    <a:pt x="1508" y="3113"/>
                  </a:cubicBezTo>
                  <a:cubicBezTo>
                    <a:pt x="1723" y="3093"/>
                    <a:pt x="1908" y="3082"/>
                    <a:pt x="2062" y="3062"/>
                  </a:cubicBezTo>
                  <a:cubicBezTo>
                    <a:pt x="2195" y="3041"/>
                    <a:pt x="2328" y="3041"/>
                    <a:pt x="2461" y="3041"/>
                  </a:cubicBezTo>
                  <a:cubicBezTo>
                    <a:pt x="2543" y="3041"/>
                    <a:pt x="2625" y="3052"/>
                    <a:pt x="2707" y="3072"/>
                  </a:cubicBezTo>
                  <a:cubicBezTo>
                    <a:pt x="2759" y="3093"/>
                    <a:pt x="2800" y="3134"/>
                    <a:pt x="2820" y="3195"/>
                  </a:cubicBezTo>
                  <a:cubicBezTo>
                    <a:pt x="2851" y="3308"/>
                    <a:pt x="2800" y="3431"/>
                    <a:pt x="2697" y="3482"/>
                  </a:cubicBezTo>
                  <a:cubicBezTo>
                    <a:pt x="2554" y="3574"/>
                    <a:pt x="2390" y="3646"/>
                    <a:pt x="2226" y="3697"/>
                  </a:cubicBezTo>
                  <a:cubicBezTo>
                    <a:pt x="2133" y="3718"/>
                    <a:pt x="2031" y="3738"/>
                    <a:pt x="1939" y="3738"/>
                  </a:cubicBezTo>
                  <a:cubicBezTo>
                    <a:pt x="1867" y="3738"/>
                    <a:pt x="1795" y="3728"/>
                    <a:pt x="1723" y="3708"/>
                  </a:cubicBezTo>
                  <a:cubicBezTo>
                    <a:pt x="1672" y="3687"/>
                    <a:pt x="1621" y="3667"/>
                    <a:pt x="1569" y="3646"/>
                  </a:cubicBezTo>
                  <a:lnTo>
                    <a:pt x="1487" y="3585"/>
                  </a:lnTo>
                  <a:cubicBezTo>
                    <a:pt x="1446" y="3574"/>
                    <a:pt x="1416" y="3564"/>
                    <a:pt x="1375" y="3564"/>
                  </a:cubicBezTo>
                  <a:cubicBezTo>
                    <a:pt x="1363" y="3561"/>
                    <a:pt x="1351" y="3560"/>
                    <a:pt x="1339" y="3560"/>
                  </a:cubicBezTo>
                  <a:cubicBezTo>
                    <a:pt x="1310" y="3560"/>
                    <a:pt x="1281" y="3567"/>
                    <a:pt x="1252" y="3574"/>
                  </a:cubicBezTo>
                  <a:lnTo>
                    <a:pt x="524" y="3800"/>
                  </a:lnTo>
                  <a:cubicBezTo>
                    <a:pt x="493" y="3810"/>
                    <a:pt x="473" y="3831"/>
                    <a:pt x="462" y="3861"/>
                  </a:cubicBezTo>
                  <a:cubicBezTo>
                    <a:pt x="442" y="3892"/>
                    <a:pt x="442" y="3923"/>
                    <a:pt x="442" y="3954"/>
                  </a:cubicBezTo>
                  <a:cubicBezTo>
                    <a:pt x="493" y="4066"/>
                    <a:pt x="555" y="4179"/>
                    <a:pt x="637" y="4271"/>
                  </a:cubicBezTo>
                  <a:cubicBezTo>
                    <a:pt x="729" y="4364"/>
                    <a:pt x="842" y="4446"/>
                    <a:pt x="975" y="4507"/>
                  </a:cubicBezTo>
                  <a:cubicBezTo>
                    <a:pt x="1108" y="4569"/>
                    <a:pt x="1262" y="4620"/>
                    <a:pt x="1416" y="4651"/>
                  </a:cubicBezTo>
                  <a:cubicBezTo>
                    <a:pt x="1546" y="4674"/>
                    <a:pt x="1677" y="4685"/>
                    <a:pt x="1808" y="4685"/>
                  </a:cubicBezTo>
                  <a:cubicBezTo>
                    <a:pt x="1851" y="4685"/>
                    <a:pt x="1895" y="4684"/>
                    <a:pt x="1939" y="4682"/>
                  </a:cubicBezTo>
                  <a:lnTo>
                    <a:pt x="2072" y="5081"/>
                  </a:lnTo>
                  <a:cubicBezTo>
                    <a:pt x="2082" y="5122"/>
                    <a:pt x="2113" y="5153"/>
                    <a:pt x="2144" y="5174"/>
                  </a:cubicBezTo>
                  <a:cubicBezTo>
                    <a:pt x="2174" y="5189"/>
                    <a:pt x="2204" y="5198"/>
                    <a:pt x="2234" y="5198"/>
                  </a:cubicBezTo>
                  <a:cubicBezTo>
                    <a:pt x="2245" y="5198"/>
                    <a:pt x="2256" y="5197"/>
                    <a:pt x="2267" y="5194"/>
                  </a:cubicBezTo>
                  <a:lnTo>
                    <a:pt x="2984" y="4969"/>
                  </a:lnTo>
                  <a:cubicBezTo>
                    <a:pt x="3066" y="4948"/>
                    <a:pt x="3117" y="4856"/>
                    <a:pt x="3087" y="4774"/>
                  </a:cubicBezTo>
                  <a:lnTo>
                    <a:pt x="2974" y="4384"/>
                  </a:lnTo>
                  <a:cubicBezTo>
                    <a:pt x="3138" y="4302"/>
                    <a:pt x="3281" y="4210"/>
                    <a:pt x="3425" y="4087"/>
                  </a:cubicBezTo>
                  <a:cubicBezTo>
                    <a:pt x="3548" y="3984"/>
                    <a:pt x="3651" y="3861"/>
                    <a:pt x="3733" y="3718"/>
                  </a:cubicBezTo>
                  <a:cubicBezTo>
                    <a:pt x="3804" y="3595"/>
                    <a:pt x="3856" y="3451"/>
                    <a:pt x="3876" y="3308"/>
                  </a:cubicBezTo>
                  <a:cubicBezTo>
                    <a:pt x="3897" y="3154"/>
                    <a:pt x="3876" y="3000"/>
                    <a:pt x="3835" y="2857"/>
                  </a:cubicBezTo>
                  <a:cubicBezTo>
                    <a:pt x="3784" y="2703"/>
                    <a:pt x="3712" y="2559"/>
                    <a:pt x="3620" y="2426"/>
                  </a:cubicBezTo>
                  <a:cubicBezTo>
                    <a:pt x="3527" y="2313"/>
                    <a:pt x="3425" y="2231"/>
                    <a:pt x="3292" y="2170"/>
                  </a:cubicBezTo>
                  <a:cubicBezTo>
                    <a:pt x="3148" y="2108"/>
                    <a:pt x="2994" y="2067"/>
                    <a:pt x="2841" y="2057"/>
                  </a:cubicBezTo>
                  <a:cubicBezTo>
                    <a:pt x="2748" y="2047"/>
                    <a:pt x="2654" y="2042"/>
                    <a:pt x="2557" y="2042"/>
                  </a:cubicBezTo>
                  <a:cubicBezTo>
                    <a:pt x="2461" y="2042"/>
                    <a:pt x="2364" y="2047"/>
                    <a:pt x="2267" y="2057"/>
                  </a:cubicBezTo>
                  <a:cubicBezTo>
                    <a:pt x="2051" y="2088"/>
                    <a:pt x="1867" y="2098"/>
                    <a:pt x="1723" y="2108"/>
                  </a:cubicBezTo>
                  <a:cubicBezTo>
                    <a:pt x="1657" y="2120"/>
                    <a:pt x="1588" y="2125"/>
                    <a:pt x="1519" y="2125"/>
                  </a:cubicBezTo>
                  <a:cubicBezTo>
                    <a:pt x="1470" y="2125"/>
                    <a:pt x="1421" y="2123"/>
                    <a:pt x="1375" y="2119"/>
                  </a:cubicBezTo>
                  <a:cubicBezTo>
                    <a:pt x="1303" y="2119"/>
                    <a:pt x="1231" y="2108"/>
                    <a:pt x="1170" y="2078"/>
                  </a:cubicBezTo>
                  <a:cubicBezTo>
                    <a:pt x="1118" y="2047"/>
                    <a:pt x="1088" y="2006"/>
                    <a:pt x="1067" y="1955"/>
                  </a:cubicBezTo>
                  <a:cubicBezTo>
                    <a:pt x="1047" y="1903"/>
                    <a:pt x="1047" y="1852"/>
                    <a:pt x="1067" y="1801"/>
                  </a:cubicBezTo>
                  <a:cubicBezTo>
                    <a:pt x="1088" y="1750"/>
                    <a:pt x="1118" y="1709"/>
                    <a:pt x="1170" y="1678"/>
                  </a:cubicBezTo>
                  <a:cubicBezTo>
                    <a:pt x="1211" y="1637"/>
                    <a:pt x="1262" y="1606"/>
                    <a:pt x="1323" y="1575"/>
                  </a:cubicBezTo>
                  <a:cubicBezTo>
                    <a:pt x="1385" y="1545"/>
                    <a:pt x="1457" y="1524"/>
                    <a:pt x="1518" y="1504"/>
                  </a:cubicBezTo>
                  <a:cubicBezTo>
                    <a:pt x="1600" y="1473"/>
                    <a:pt x="1692" y="1463"/>
                    <a:pt x="1774" y="1452"/>
                  </a:cubicBezTo>
                  <a:cubicBezTo>
                    <a:pt x="1836" y="1452"/>
                    <a:pt x="1898" y="1463"/>
                    <a:pt x="1959" y="1483"/>
                  </a:cubicBezTo>
                  <a:cubicBezTo>
                    <a:pt x="2010" y="1483"/>
                    <a:pt x="2051" y="1504"/>
                    <a:pt x="2092" y="1524"/>
                  </a:cubicBezTo>
                  <a:lnTo>
                    <a:pt x="2164" y="1565"/>
                  </a:lnTo>
                  <a:cubicBezTo>
                    <a:pt x="2195" y="1586"/>
                    <a:pt x="2236" y="1596"/>
                    <a:pt x="2277" y="1606"/>
                  </a:cubicBezTo>
                  <a:cubicBezTo>
                    <a:pt x="2318" y="1606"/>
                    <a:pt x="2359" y="1596"/>
                    <a:pt x="2400" y="1586"/>
                  </a:cubicBezTo>
                  <a:lnTo>
                    <a:pt x="3128" y="1360"/>
                  </a:lnTo>
                  <a:cubicBezTo>
                    <a:pt x="3158" y="1350"/>
                    <a:pt x="3179" y="1329"/>
                    <a:pt x="3199" y="1299"/>
                  </a:cubicBezTo>
                  <a:cubicBezTo>
                    <a:pt x="3210" y="1278"/>
                    <a:pt x="3220" y="1237"/>
                    <a:pt x="3210" y="1206"/>
                  </a:cubicBezTo>
                  <a:cubicBezTo>
                    <a:pt x="3169" y="1104"/>
                    <a:pt x="3107" y="1011"/>
                    <a:pt x="3025" y="940"/>
                  </a:cubicBezTo>
                  <a:cubicBezTo>
                    <a:pt x="2933" y="847"/>
                    <a:pt x="2830" y="765"/>
                    <a:pt x="2707" y="714"/>
                  </a:cubicBezTo>
                  <a:cubicBezTo>
                    <a:pt x="2574" y="642"/>
                    <a:pt x="2431" y="591"/>
                    <a:pt x="2287" y="560"/>
                  </a:cubicBezTo>
                  <a:cubicBezTo>
                    <a:pt x="2164" y="537"/>
                    <a:pt x="2035" y="526"/>
                    <a:pt x="1909" y="526"/>
                  </a:cubicBezTo>
                  <a:cubicBezTo>
                    <a:pt x="1867" y="526"/>
                    <a:pt x="1826" y="527"/>
                    <a:pt x="1785" y="530"/>
                  </a:cubicBezTo>
                  <a:lnTo>
                    <a:pt x="1651" y="109"/>
                  </a:lnTo>
                  <a:cubicBezTo>
                    <a:pt x="1641" y="68"/>
                    <a:pt x="1610" y="38"/>
                    <a:pt x="1580" y="17"/>
                  </a:cubicBezTo>
                  <a:cubicBezTo>
                    <a:pt x="1556" y="5"/>
                    <a:pt x="1532" y="0"/>
                    <a:pt x="1508" y="0"/>
                  </a:cubicBezTo>
                  <a:close/>
                </a:path>
              </a:pathLst>
            </a:custGeom>
            <a:solidFill>
              <a:srgbClr val="FFD45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9" name="Google Shape;679;p40"/>
            <p:cNvSpPr/>
            <p:nvPr/>
          </p:nvSpPr>
          <p:spPr>
            <a:xfrm>
              <a:off x="6106560" y="1821468"/>
              <a:ext cx="42735" cy="87343"/>
            </a:xfrm>
            <a:custGeom>
              <a:avLst/>
              <a:gdLst/>
              <a:ahLst/>
              <a:cxnLst/>
              <a:rect l="l" t="t" r="r" b="b"/>
              <a:pathLst>
                <a:path w="616" h="1259" extrusionOk="0">
                  <a:moveTo>
                    <a:pt x="216" y="0"/>
                  </a:moveTo>
                  <a:cubicBezTo>
                    <a:pt x="62" y="329"/>
                    <a:pt x="1" y="698"/>
                    <a:pt x="52" y="1056"/>
                  </a:cubicBezTo>
                  <a:cubicBezTo>
                    <a:pt x="62" y="1118"/>
                    <a:pt x="83" y="1169"/>
                    <a:pt x="113" y="1220"/>
                  </a:cubicBezTo>
                  <a:cubicBezTo>
                    <a:pt x="132" y="1245"/>
                    <a:pt x="166" y="1259"/>
                    <a:pt x="201" y="1259"/>
                  </a:cubicBezTo>
                  <a:cubicBezTo>
                    <a:pt x="223" y="1259"/>
                    <a:pt x="247" y="1253"/>
                    <a:pt x="267" y="1241"/>
                  </a:cubicBezTo>
                  <a:cubicBezTo>
                    <a:pt x="298" y="1210"/>
                    <a:pt x="308" y="1159"/>
                    <a:pt x="308" y="1118"/>
                  </a:cubicBezTo>
                  <a:cubicBezTo>
                    <a:pt x="339" y="790"/>
                    <a:pt x="534" y="513"/>
                    <a:pt x="616" y="206"/>
                  </a:cubicBezTo>
                  <a:lnTo>
                    <a:pt x="216" y="0"/>
                  </a:lnTo>
                  <a:close/>
                </a:path>
              </a:pathLst>
            </a:custGeom>
            <a:solidFill>
              <a:srgbClr val="FFE1B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0" name="Google Shape;680;p40"/>
            <p:cNvSpPr/>
            <p:nvPr/>
          </p:nvSpPr>
          <p:spPr>
            <a:xfrm>
              <a:off x="6170594" y="1319326"/>
              <a:ext cx="790875" cy="402861"/>
            </a:xfrm>
            <a:custGeom>
              <a:avLst/>
              <a:gdLst/>
              <a:ahLst/>
              <a:cxnLst/>
              <a:rect l="l" t="t" r="r" b="b"/>
              <a:pathLst>
                <a:path w="11400" h="5807" extrusionOk="0">
                  <a:moveTo>
                    <a:pt x="8222" y="1"/>
                  </a:moveTo>
                  <a:lnTo>
                    <a:pt x="7125" y="237"/>
                  </a:lnTo>
                  <a:cubicBezTo>
                    <a:pt x="6541" y="329"/>
                    <a:pt x="5895" y="401"/>
                    <a:pt x="5362" y="626"/>
                  </a:cubicBezTo>
                  <a:cubicBezTo>
                    <a:pt x="4009" y="1211"/>
                    <a:pt x="2983" y="2492"/>
                    <a:pt x="1927" y="3476"/>
                  </a:cubicBezTo>
                  <a:cubicBezTo>
                    <a:pt x="1200" y="4153"/>
                    <a:pt x="462" y="4860"/>
                    <a:pt x="0" y="5752"/>
                  </a:cubicBezTo>
                  <a:cubicBezTo>
                    <a:pt x="18" y="5750"/>
                    <a:pt x="35" y="5749"/>
                    <a:pt x="53" y="5749"/>
                  </a:cubicBezTo>
                  <a:cubicBezTo>
                    <a:pt x="192" y="5749"/>
                    <a:pt x="330" y="5806"/>
                    <a:pt x="463" y="5806"/>
                  </a:cubicBezTo>
                  <a:cubicBezTo>
                    <a:pt x="480" y="5806"/>
                    <a:pt x="496" y="5805"/>
                    <a:pt x="513" y="5803"/>
                  </a:cubicBezTo>
                  <a:cubicBezTo>
                    <a:pt x="667" y="5783"/>
                    <a:pt x="800" y="5732"/>
                    <a:pt x="923" y="5639"/>
                  </a:cubicBezTo>
                  <a:cubicBezTo>
                    <a:pt x="1917" y="5014"/>
                    <a:pt x="2850" y="4512"/>
                    <a:pt x="3804" y="3825"/>
                  </a:cubicBezTo>
                  <a:cubicBezTo>
                    <a:pt x="4706" y="3169"/>
                    <a:pt x="5167" y="2738"/>
                    <a:pt x="5557" y="2687"/>
                  </a:cubicBezTo>
                  <a:lnTo>
                    <a:pt x="11400" y="2000"/>
                  </a:lnTo>
                  <a:cubicBezTo>
                    <a:pt x="10990" y="1231"/>
                    <a:pt x="10416" y="647"/>
                    <a:pt x="9934" y="432"/>
                  </a:cubicBezTo>
                  <a:cubicBezTo>
                    <a:pt x="9391" y="185"/>
                    <a:pt x="8816" y="42"/>
                    <a:pt x="8222"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1" name="Google Shape;681;p40"/>
            <p:cNvSpPr/>
            <p:nvPr/>
          </p:nvSpPr>
          <p:spPr>
            <a:xfrm>
              <a:off x="6191892" y="1577335"/>
              <a:ext cx="426795" cy="439074"/>
            </a:xfrm>
            <a:custGeom>
              <a:avLst/>
              <a:gdLst/>
              <a:ahLst/>
              <a:cxnLst/>
              <a:rect l="l" t="t" r="r" b="b"/>
              <a:pathLst>
                <a:path w="6152" h="6329" extrusionOk="0">
                  <a:moveTo>
                    <a:pt x="2348" y="1"/>
                  </a:moveTo>
                  <a:cubicBezTo>
                    <a:pt x="1712" y="1"/>
                    <a:pt x="1079" y="192"/>
                    <a:pt x="534" y="588"/>
                  </a:cubicBezTo>
                  <a:lnTo>
                    <a:pt x="1" y="967"/>
                  </a:lnTo>
                  <a:lnTo>
                    <a:pt x="3927" y="6328"/>
                  </a:lnTo>
                  <a:lnTo>
                    <a:pt x="4460" y="6000"/>
                  </a:lnTo>
                  <a:cubicBezTo>
                    <a:pt x="5875" y="4975"/>
                    <a:pt x="6152" y="2925"/>
                    <a:pt x="5075" y="1428"/>
                  </a:cubicBezTo>
                  <a:cubicBezTo>
                    <a:pt x="4404" y="498"/>
                    <a:pt x="3374" y="1"/>
                    <a:pt x="2348" y="1"/>
                  </a:cubicBezTo>
                  <a:close/>
                </a:path>
              </a:pathLst>
            </a:custGeom>
            <a:solidFill>
              <a:srgbClr val="FFBD2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2" name="Google Shape;682;p40"/>
            <p:cNvSpPr/>
            <p:nvPr/>
          </p:nvSpPr>
          <p:spPr>
            <a:xfrm>
              <a:off x="6447265" y="1812935"/>
              <a:ext cx="249681" cy="185717"/>
            </a:xfrm>
            <a:custGeom>
              <a:avLst/>
              <a:gdLst/>
              <a:ahLst/>
              <a:cxnLst/>
              <a:rect l="l" t="t" r="r" b="b"/>
              <a:pathLst>
                <a:path w="3599" h="2677" extrusionOk="0">
                  <a:moveTo>
                    <a:pt x="3496" y="0"/>
                  </a:moveTo>
                  <a:lnTo>
                    <a:pt x="0" y="2543"/>
                  </a:lnTo>
                  <a:lnTo>
                    <a:pt x="92" y="2676"/>
                  </a:lnTo>
                  <a:lnTo>
                    <a:pt x="3598" y="144"/>
                  </a:lnTo>
                  <a:lnTo>
                    <a:pt x="3496" y="0"/>
                  </a:lnTo>
                  <a:close/>
                </a:path>
              </a:pathLst>
            </a:custGeom>
            <a:solidFill>
              <a:srgbClr val="E2A20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3" name="Google Shape;683;p40"/>
            <p:cNvSpPr/>
            <p:nvPr/>
          </p:nvSpPr>
          <p:spPr>
            <a:xfrm>
              <a:off x="6427284" y="1785878"/>
              <a:ext cx="249750" cy="185023"/>
            </a:xfrm>
            <a:custGeom>
              <a:avLst/>
              <a:gdLst/>
              <a:ahLst/>
              <a:cxnLst/>
              <a:rect l="l" t="t" r="r" b="b"/>
              <a:pathLst>
                <a:path w="3600" h="2667" extrusionOk="0">
                  <a:moveTo>
                    <a:pt x="3497" y="1"/>
                  </a:moveTo>
                  <a:lnTo>
                    <a:pt x="1" y="2533"/>
                  </a:lnTo>
                  <a:lnTo>
                    <a:pt x="93" y="2666"/>
                  </a:lnTo>
                  <a:lnTo>
                    <a:pt x="3599" y="134"/>
                  </a:lnTo>
                  <a:lnTo>
                    <a:pt x="3497" y="1"/>
                  </a:lnTo>
                  <a:close/>
                </a:path>
              </a:pathLst>
            </a:custGeom>
            <a:solidFill>
              <a:srgbClr val="E2A20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4" name="Google Shape;684;p40"/>
            <p:cNvSpPr/>
            <p:nvPr/>
          </p:nvSpPr>
          <p:spPr>
            <a:xfrm>
              <a:off x="6085955" y="1595580"/>
              <a:ext cx="507825" cy="456834"/>
            </a:xfrm>
            <a:custGeom>
              <a:avLst/>
              <a:gdLst/>
              <a:ahLst/>
              <a:cxnLst/>
              <a:rect l="l" t="t" r="r" b="b"/>
              <a:pathLst>
                <a:path w="7320" h="6585" extrusionOk="0">
                  <a:moveTo>
                    <a:pt x="3505" y="0"/>
                  </a:moveTo>
                  <a:cubicBezTo>
                    <a:pt x="2891" y="0"/>
                    <a:pt x="2278" y="178"/>
                    <a:pt x="1743" y="550"/>
                  </a:cubicBezTo>
                  <a:cubicBezTo>
                    <a:pt x="308" y="1555"/>
                    <a:pt x="0" y="3605"/>
                    <a:pt x="1056" y="5112"/>
                  </a:cubicBezTo>
                  <a:cubicBezTo>
                    <a:pt x="1721" y="6068"/>
                    <a:pt x="2769" y="6584"/>
                    <a:pt x="3815" y="6584"/>
                  </a:cubicBezTo>
                  <a:cubicBezTo>
                    <a:pt x="4429" y="6584"/>
                    <a:pt x="5042" y="6406"/>
                    <a:pt x="5577" y="6035"/>
                  </a:cubicBezTo>
                  <a:cubicBezTo>
                    <a:pt x="7012" y="5030"/>
                    <a:pt x="7320" y="2980"/>
                    <a:pt x="6264" y="1473"/>
                  </a:cubicBezTo>
                  <a:cubicBezTo>
                    <a:pt x="5599" y="517"/>
                    <a:pt x="4551" y="0"/>
                    <a:pt x="3505" y="0"/>
                  </a:cubicBezTo>
                  <a:close/>
                </a:path>
              </a:pathLst>
            </a:custGeom>
            <a:solidFill>
              <a:srgbClr val="FFD45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5" name="Google Shape;685;p40"/>
            <p:cNvSpPr/>
            <p:nvPr/>
          </p:nvSpPr>
          <p:spPr>
            <a:xfrm>
              <a:off x="6085955" y="1595442"/>
              <a:ext cx="266747" cy="456488"/>
            </a:xfrm>
            <a:custGeom>
              <a:avLst/>
              <a:gdLst/>
              <a:ahLst/>
              <a:cxnLst/>
              <a:rect l="l" t="t" r="r" b="b"/>
              <a:pathLst>
                <a:path w="3845" h="6580" extrusionOk="0">
                  <a:moveTo>
                    <a:pt x="3505" y="1"/>
                  </a:moveTo>
                  <a:cubicBezTo>
                    <a:pt x="2860" y="1"/>
                    <a:pt x="2225" y="199"/>
                    <a:pt x="1702" y="583"/>
                  </a:cubicBezTo>
                  <a:cubicBezTo>
                    <a:pt x="277" y="1608"/>
                    <a:pt x="0" y="3658"/>
                    <a:pt x="1087" y="5155"/>
                  </a:cubicBezTo>
                  <a:cubicBezTo>
                    <a:pt x="1682" y="5996"/>
                    <a:pt x="2614" y="6518"/>
                    <a:pt x="3640" y="6580"/>
                  </a:cubicBezTo>
                  <a:cubicBezTo>
                    <a:pt x="2676" y="6467"/>
                    <a:pt x="1805" y="5955"/>
                    <a:pt x="1251" y="5175"/>
                  </a:cubicBezTo>
                  <a:cubicBezTo>
                    <a:pt x="164" y="3679"/>
                    <a:pt x="441" y="1628"/>
                    <a:pt x="1866" y="593"/>
                  </a:cubicBezTo>
                  <a:cubicBezTo>
                    <a:pt x="2392" y="217"/>
                    <a:pt x="3021" y="14"/>
                    <a:pt x="3667" y="14"/>
                  </a:cubicBezTo>
                  <a:cubicBezTo>
                    <a:pt x="3726" y="14"/>
                    <a:pt x="3785" y="16"/>
                    <a:pt x="3845" y="19"/>
                  </a:cubicBezTo>
                  <a:cubicBezTo>
                    <a:pt x="3732" y="7"/>
                    <a:pt x="3618" y="1"/>
                    <a:pt x="3505" y="1"/>
                  </a:cubicBezTo>
                  <a:close/>
                </a:path>
              </a:pathLst>
            </a:custGeom>
            <a:solidFill>
              <a:srgbClr val="FDE57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6" name="Google Shape;686;p40"/>
            <p:cNvSpPr/>
            <p:nvPr/>
          </p:nvSpPr>
          <p:spPr>
            <a:xfrm>
              <a:off x="6152764" y="1651012"/>
              <a:ext cx="382742" cy="350899"/>
            </a:xfrm>
            <a:custGeom>
              <a:avLst/>
              <a:gdLst/>
              <a:ahLst/>
              <a:cxnLst/>
              <a:rect l="l" t="t" r="r" b="b"/>
              <a:pathLst>
                <a:path w="5517" h="5058" extrusionOk="0">
                  <a:moveTo>
                    <a:pt x="2543" y="1"/>
                  </a:moveTo>
                  <a:cubicBezTo>
                    <a:pt x="2082" y="1"/>
                    <a:pt x="1629" y="135"/>
                    <a:pt x="1241" y="417"/>
                  </a:cubicBezTo>
                  <a:cubicBezTo>
                    <a:pt x="175" y="1186"/>
                    <a:pt x="1" y="2755"/>
                    <a:pt x="842" y="3923"/>
                  </a:cubicBezTo>
                  <a:cubicBezTo>
                    <a:pt x="1374" y="4657"/>
                    <a:pt x="2190" y="5058"/>
                    <a:pt x="2985" y="5058"/>
                  </a:cubicBezTo>
                  <a:cubicBezTo>
                    <a:pt x="3445" y="5058"/>
                    <a:pt x="3899" y="4923"/>
                    <a:pt x="4286" y="4641"/>
                  </a:cubicBezTo>
                  <a:cubicBezTo>
                    <a:pt x="5342" y="3872"/>
                    <a:pt x="5516" y="2304"/>
                    <a:pt x="4686" y="1135"/>
                  </a:cubicBezTo>
                  <a:cubicBezTo>
                    <a:pt x="4154" y="402"/>
                    <a:pt x="3338" y="1"/>
                    <a:pt x="2543" y="1"/>
                  </a:cubicBezTo>
                  <a:close/>
                </a:path>
              </a:pathLst>
            </a:custGeom>
            <a:solidFill>
              <a:srgbClr val="FDE57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7" name="Google Shape;687;p40"/>
            <p:cNvSpPr/>
            <p:nvPr/>
          </p:nvSpPr>
          <p:spPr>
            <a:xfrm>
              <a:off x="6148532" y="1648722"/>
              <a:ext cx="382672" cy="350552"/>
            </a:xfrm>
            <a:custGeom>
              <a:avLst/>
              <a:gdLst/>
              <a:ahLst/>
              <a:cxnLst/>
              <a:rect l="l" t="t" r="r" b="b"/>
              <a:pathLst>
                <a:path w="5516" h="5053" extrusionOk="0">
                  <a:moveTo>
                    <a:pt x="2543" y="1"/>
                  </a:moveTo>
                  <a:cubicBezTo>
                    <a:pt x="2080" y="1"/>
                    <a:pt x="1623" y="136"/>
                    <a:pt x="1231" y="420"/>
                  </a:cubicBezTo>
                  <a:cubicBezTo>
                    <a:pt x="175" y="1189"/>
                    <a:pt x="0" y="2757"/>
                    <a:pt x="841" y="3915"/>
                  </a:cubicBezTo>
                  <a:cubicBezTo>
                    <a:pt x="1372" y="4653"/>
                    <a:pt x="2181" y="5052"/>
                    <a:pt x="2973" y="5052"/>
                  </a:cubicBezTo>
                  <a:cubicBezTo>
                    <a:pt x="3436" y="5052"/>
                    <a:pt x="3893" y="4916"/>
                    <a:pt x="4286" y="4633"/>
                  </a:cubicBezTo>
                  <a:cubicBezTo>
                    <a:pt x="5341" y="3864"/>
                    <a:pt x="5516" y="2296"/>
                    <a:pt x="4675" y="1137"/>
                  </a:cubicBezTo>
                  <a:cubicBezTo>
                    <a:pt x="4144" y="399"/>
                    <a:pt x="3335" y="1"/>
                    <a:pt x="2543" y="1"/>
                  </a:cubicBezTo>
                  <a:close/>
                </a:path>
              </a:pathLst>
            </a:custGeom>
            <a:solidFill>
              <a:srgbClr val="FFB12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8" name="Google Shape;688;p40"/>
            <p:cNvSpPr/>
            <p:nvPr/>
          </p:nvSpPr>
          <p:spPr>
            <a:xfrm>
              <a:off x="6159216" y="1726146"/>
              <a:ext cx="338550" cy="273129"/>
            </a:xfrm>
            <a:custGeom>
              <a:avLst/>
              <a:gdLst/>
              <a:ahLst/>
              <a:cxnLst/>
              <a:rect l="l" t="t" r="r" b="b"/>
              <a:pathLst>
                <a:path w="4880" h="3937" extrusionOk="0">
                  <a:moveTo>
                    <a:pt x="462" y="1"/>
                  </a:moveTo>
                  <a:lnTo>
                    <a:pt x="462" y="1"/>
                  </a:lnTo>
                  <a:cubicBezTo>
                    <a:pt x="0" y="821"/>
                    <a:pt x="62" y="1928"/>
                    <a:pt x="687" y="2799"/>
                  </a:cubicBezTo>
                  <a:cubicBezTo>
                    <a:pt x="1218" y="3537"/>
                    <a:pt x="2031" y="3936"/>
                    <a:pt x="2824" y="3936"/>
                  </a:cubicBezTo>
                  <a:cubicBezTo>
                    <a:pt x="3286" y="3936"/>
                    <a:pt x="3742" y="3800"/>
                    <a:pt x="4132" y="3517"/>
                  </a:cubicBezTo>
                  <a:cubicBezTo>
                    <a:pt x="4470" y="3271"/>
                    <a:pt x="4726" y="2943"/>
                    <a:pt x="4880" y="2553"/>
                  </a:cubicBezTo>
                  <a:lnTo>
                    <a:pt x="4880" y="2553"/>
                  </a:lnTo>
                  <a:cubicBezTo>
                    <a:pt x="4726" y="2830"/>
                    <a:pt x="4511" y="3066"/>
                    <a:pt x="4255" y="3261"/>
                  </a:cubicBezTo>
                  <a:cubicBezTo>
                    <a:pt x="3867" y="3543"/>
                    <a:pt x="3414" y="3677"/>
                    <a:pt x="2953" y="3677"/>
                  </a:cubicBezTo>
                  <a:cubicBezTo>
                    <a:pt x="2158" y="3677"/>
                    <a:pt x="1342" y="3277"/>
                    <a:pt x="810" y="2543"/>
                  </a:cubicBezTo>
                  <a:cubicBezTo>
                    <a:pt x="267" y="1815"/>
                    <a:pt x="133" y="852"/>
                    <a:pt x="462" y="1"/>
                  </a:cubicBezTo>
                  <a:close/>
                </a:path>
              </a:pathLst>
            </a:custGeom>
            <a:solidFill>
              <a:srgbClr val="E3860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9" name="Google Shape;689;p40"/>
            <p:cNvSpPr/>
            <p:nvPr/>
          </p:nvSpPr>
          <p:spPr>
            <a:xfrm>
              <a:off x="6250931" y="1714490"/>
              <a:ext cx="184260" cy="207639"/>
            </a:xfrm>
            <a:custGeom>
              <a:avLst/>
              <a:gdLst/>
              <a:ahLst/>
              <a:cxnLst/>
              <a:rect l="l" t="t" r="r" b="b"/>
              <a:pathLst>
                <a:path w="2656" h="2993" extrusionOk="0">
                  <a:moveTo>
                    <a:pt x="745" y="1"/>
                  </a:moveTo>
                  <a:cubicBezTo>
                    <a:pt x="727" y="1"/>
                    <a:pt x="712" y="8"/>
                    <a:pt x="698" y="15"/>
                  </a:cubicBezTo>
                  <a:lnTo>
                    <a:pt x="267" y="261"/>
                  </a:lnTo>
                  <a:cubicBezTo>
                    <a:pt x="236" y="282"/>
                    <a:pt x="226" y="302"/>
                    <a:pt x="216" y="323"/>
                  </a:cubicBezTo>
                  <a:cubicBezTo>
                    <a:pt x="206" y="353"/>
                    <a:pt x="206" y="374"/>
                    <a:pt x="226" y="394"/>
                  </a:cubicBezTo>
                  <a:lnTo>
                    <a:pt x="349" y="620"/>
                  </a:lnTo>
                  <a:cubicBezTo>
                    <a:pt x="267" y="692"/>
                    <a:pt x="206" y="774"/>
                    <a:pt x="144" y="866"/>
                  </a:cubicBezTo>
                  <a:cubicBezTo>
                    <a:pt x="93" y="948"/>
                    <a:pt x="52" y="1030"/>
                    <a:pt x="31" y="1122"/>
                  </a:cubicBezTo>
                  <a:cubicBezTo>
                    <a:pt x="11" y="1204"/>
                    <a:pt x="1" y="1296"/>
                    <a:pt x="21" y="1378"/>
                  </a:cubicBezTo>
                  <a:cubicBezTo>
                    <a:pt x="21" y="1460"/>
                    <a:pt x="52" y="1532"/>
                    <a:pt x="93" y="1604"/>
                  </a:cubicBezTo>
                  <a:cubicBezTo>
                    <a:pt x="175" y="1758"/>
                    <a:pt x="329" y="1881"/>
                    <a:pt x="503" y="1932"/>
                  </a:cubicBezTo>
                  <a:cubicBezTo>
                    <a:pt x="571" y="1946"/>
                    <a:pt x="641" y="1953"/>
                    <a:pt x="711" y="1953"/>
                  </a:cubicBezTo>
                  <a:cubicBezTo>
                    <a:pt x="850" y="1953"/>
                    <a:pt x="992" y="1925"/>
                    <a:pt x="1128" y="1871"/>
                  </a:cubicBezTo>
                  <a:cubicBezTo>
                    <a:pt x="1262" y="1819"/>
                    <a:pt x="1374" y="1778"/>
                    <a:pt x="1477" y="1737"/>
                  </a:cubicBezTo>
                  <a:cubicBezTo>
                    <a:pt x="1559" y="1707"/>
                    <a:pt x="1641" y="1686"/>
                    <a:pt x="1723" y="1665"/>
                  </a:cubicBezTo>
                  <a:cubicBezTo>
                    <a:pt x="1774" y="1645"/>
                    <a:pt x="1825" y="1645"/>
                    <a:pt x="1887" y="1645"/>
                  </a:cubicBezTo>
                  <a:cubicBezTo>
                    <a:pt x="1918" y="1645"/>
                    <a:pt x="1948" y="1665"/>
                    <a:pt x="1969" y="1696"/>
                  </a:cubicBezTo>
                  <a:cubicBezTo>
                    <a:pt x="2010" y="1758"/>
                    <a:pt x="1989" y="1840"/>
                    <a:pt x="1928" y="1881"/>
                  </a:cubicBezTo>
                  <a:cubicBezTo>
                    <a:pt x="1846" y="1963"/>
                    <a:pt x="1754" y="2035"/>
                    <a:pt x="1661" y="2086"/>
                  </a:cubicBezTo>
                  <a:cubicBezTo>
                    <a:pt x="1600" y="2127"/>
                    <a:pt x="1549" y="2147"/>
                    <a:pt x="1477" y="2168"/>
                  </a:cubicBezTo>
                  <a:cubicBezTo>
                    <a:pt x="1436" y="2178"/>
                    <a:pt x="1385" y="2178"/>
                    <a:pt x="1344" y="2178"/>
                  </a:cubicBezTo>
                  <a:cubicBezTo>
                    <a:pt x="1303" y="2178"/>
                    <a:pt x="1272" y="2178"/>
                    <a:pt x="1241" y="2168"/>
                  </a:cubicBezTo>
                  <a:lnTo>
                    <a:pt x="1169" y="2147"/>
                  </a:lnTo>
                  <a:lnTo>
                    <a:pt x="1098" y="2147"/>
                  </a:lnTo>
                  <a:cubicBezTo>
                    <a:pt x="1077" y="2158"/>
                    <a:pt x="1046" y="2168"/>
                    <a:pt x="1026" y="2178"/>
                  </a:cubicBezTo>
                  <a:lnTo>
                    <a:pt x="595" y="2434"/>
                  </a:lnTo>
                  <a:cubicBezTo>
                    <a:pt x="575" y="2445"/>
                    <a:pt x="564" y="2465"/>
                    <a:pt x="554" y="2486"/>
                  </a:cubicBezTo>
                  <a:cubicBezTo>
                    <a:pt x="554" y="2506"/>
                    <a:pt x="554" y="2527"/>
                    <a:pt x="564" y="2547"/>
                  </a:cubicBezTo>
                  <a:cubicBezTo>
                    <a:pt x="605" y="2609"/>
                    <a:pt x="667" y="2660"/>
                    <a:pt x="728" y="2701"/>
                  </a:cubicBezTo>
                  <a:cubicBezTo>
                    <a:pt x="800" y="2742"/>
                    <a:pt x="882" y="2773"/>
                    <a:pt x="975" y="2783"/>
                  </a:cubicBezTo>
                  <a:cubicBezTo>
                    <a:pt x="1067" y="2803"/>
                    <a:pt x="1169" y="2803"/>
                    <a:pt x="1272" y="2803"/>
                  </a:cubicBezTo>
                  <a:cubicBezTo>
                    <a:pt x="1385" y="2793"/>
                    <a:pt x="1497" y="2762"/>
                    <a:pt x="1610" y="2721"/>
                  </a:cubicBezTo>
                  <a:lnTo>
                    <a:pt x="1743" y="2947"/>
                  </a:lnTo>
                  <a:cubicBezTo>
                    <a:pt x="1754" y="2967"/>
                    <a:pt x="1774" y="2988"/>
                    <a:pt x="1795" y="2988"/>
                  </a:cubicBezTo>
                  <a:cubicBezTo>
                    <a:pt x="1804" y="2991"/>
                    <a:pt x="1813" y="2992"/>
                    <a:pt x="1821" y="2992"/>
                  </a:cubicBezTo>
                  <a:cubicBezTo>
                    <a:pt x="1843" y="2992"/>
                    <a:pt x="1862" y="2985"/>
                    <a:pt x="1877" y="2978"/>
                  </a:cubicBezTo>
                  <a:lnTo>
                    <a:pt x="2307" y="2721"/>
                  </a:lnTo>
                  <a:cubicBezTo>
                    <a:pt x="2328" y="2711"/>
                    <a:pt x="2348" y="2691"/>
                    <a:pt x="2358" y="2660"/>
                  </a:cubicBezTo>
                  <a:cubicBezTo>
                    <a:pt x="2358" y="2639"/>
                    <a:pt x="2358" y="2609"/>
                    <a:pt x="2348" y="2588"/>
                  </a:cubicBezTo>
                  <a:lnTo>
                    <a:pt x="2215" y="2373"/>
                  </a:lnTo>
                  <a:cubicBezTo>
                    <a:pt x="2307" y="2301"/>
                    <a:pt x="2389" y="2219"/>
                    <a:pt x="2461" y="2127"/>
                  </a:cubicBezTo>
                  <a:cubicBezTo>
                    <a:pt x="2533" y="2045"/>
                    <a:pt x="2584" y="1953"/>
                    <a:pt x="2615" y="1860"/>
                  </a:cubicBezTo>
                  <a:cubicBezTo>
                    <a:pt x="2646" y="1768"/>
                    <a:pt x="2656" y="1676"/>
                    <a:pt x="2646" y="1583"/>
                  </a:cubicBezTo>
                  <a:cubicBezTo>
                    <a:pt x="2635" y="1491"/>
                    <a:pt x="2615" y="1409"/>
                    <a:pt x="2563" y="1327"/>
                  </a:cubicBezTo>
                  <a:cubicBezTo>
                    <a:pt x="2512" y="1245"/>
                    <a:pt x="2451" y="1173"/>
                    <a:pt x="2369" y="1112"/>
                  </a:cubicBezTo>
                  <a:cubicBezTo>
                    <a:pt x="2297" y="1061"/>
                    <a:pt x="2215" y="1020"/>
                    <a:pt x="2133" y="1009"/>
                  </a:cubicBezTo>
                  <a:cubicBezTo>
                    <a:pt x="2082" y="999"/>
                    <a:pt x="2030" y="994"/>
                    <a:pt x="1979" y="994"/>
                  </a:cubicBezTo>
                  <a:cubicBezTo>
                    <a:pt x="1928" y="994"/>
                    <a:pt x="1877" y="999"/>
                    <a:pt x="1825" y="1009"/>
                  </a:cubicBezTo>
                  <a:cubicBezTo>
                    <a:pt x="1702" y="1030"/>
                    <a:pt x="1579" y="1061"/>
                    <a:pt x="1467" y="1112"/>
                  </a:cubicBezTo>
                  <a:lnTo>
                    <a:pt x="1128" y="1225"/>
                  </a:lnTo>
                  <a:cubicBezTo>
                    <a:pt x="1057" y="1255"/>
                    <a:pt x="975" y="1276"/>
                    <a:pt x="903" y="1296"/>
                  </a:cubicBezTo>
                  <a:cubicBezTo>
                    <a:pt x="877" y="1302"/>
                    <a:pt x="854" y="1304"/>
                    <a:pt x="831" y="1304"/>
                  </a:cubicBezTo>
                  <a:cubicBezTo>
                    <a:pt x="808" y="1304"/>
                    <a:pt x="785" y="1302"/>
                    <a:pt x="759" y="1296"/>
                  </a:cubicBezTo>
                  <a:cubicBezTo>
                    <a:pt x="698" y="1276"/>
                    <a:pt x="657" y="1214"/>
                    <a:pt x="667" y="1153"/>
                  </a:cubicBezTo>
                  <a:cubicBezTo>
                    <a:pt x="677" y="1112"/>
                    <a:pt x="687" y="1081"/>
                    <a:pt x="718" y="1061"/>
                  </a:cubicBezTo>
                  <a:cubicBezTo>
                    <a:pt x="739" y="1030"/>
                    <a:pt x="769" y="999"/>
                    <a:pt x="800" y="979"/>
                  </a:cubicBezTo>
                  <a:cubicBezTo>
                    <a:pt x="841" y="948"/>
                    <a:pt x="872" y="927"/>
                    <a:pt x="913" y="897"/>
                  </a:cubicBezTo>
                  <a:cubicBezTo>
                    <a:pt x="964" y="876"/>
                    <a:pt x="1016" y="845"/>
                    <a:pt x="1067" y="835"/>
                  </a:cubicBezTo>
                  <a:cubicBezTo>
                    <a:pt x="1108" y="825"/>
                    <a:pt x="1149" y="815"/>
                    <a:pt x="1190" y="815"/>
                  </a:cubicBezTo>
                  <a:cubicBezTo>
                    <a:pt x="1221" y="815"/>
                    <a:pt x="1251" y="815"/>
                    <a:pt x="1282" y="825"/>
                  </a:cubicBezTo>
                  <a:lnTo>
                    <a:pt x="1333" y="835"/>
                  </a:lnTo>
                  <a:lnTo>
                    <a:pt x="1405" y="835"/>
                  </a:lnTo>
                  <a:cubicBezTo>
                    <a:pt x="1436" y="835"/>
                    <a:pt x="1467" y="825"/>
                    <a:pt x="1487" y="804"/>
                  </a:cubicBezTo>
                  <a:lnTo>
                    <a:pt x="1918" y="548"/>
                  </a:lnTo>
                  <a:cubicBezTo>
                    <a:pt x="1938" y="538"/>
                    <a:pt x="1948" y="517"/>
                    <a:pt x="1959" y="497"/>
                  </a:cubicBezTo>
                  <a:cubicBezTo>
                    <a:pt x="1959" y="476"/>
                    <a:pt x="1959" y="456"/>
                    <a:pt x="1948" y="446"/>
                  </a:cubicBezTo>
                  <a:cubicBezTo>
                    <a:pt x="1907" y="384"/>
                    <a:pt x="1856" y="343"/>
                    <a:pt x="1795" y="312"/>
                  </a:cubicBezTo>
                  <a:cubicBezTo>
                    <a:pt x="1723" y="271"/>
                    <a:pt x="1651" y="251"/>
                    <a:pt x="1569" y="230"/>
                  </a:cubicBezTo>
                  <a:cubicBezTo>
                    <a:pt x="1477" y="210"/>
                    <a:pt x="1374" y="210"/>
                    <a:pt x="1282" y="210"/>
                  </a:cubicBezTo>
                  <a:cubicBezTo>
                    <a:pt x="1169" y="220"/>
                    <a:pt x="1057" y="241"/>
                    <a:pt x="954" y="271"/>
                  </a:cubicBezTo>
                  <a:lnTo>
                    <a:pt x="831" y="46"/>
                  </a:lnTo>
                  <a:cubicBezTo>
                    <a:pt x="821" y="25"/>
                    <a:pt x="790" y="5"/>
                    <a:pt x="769" y="5"/>
                  </a:cubicBezTo>
                  <a:cubicBezTo>
                    <a:pt x="760" y="2"/>
                    <a:pt x="752" y="1"/>
                    <a:pt x="745" y="1"/>
                  </a:cubicBezTo>
                  <a:close/>
                </a:path>
              </a:pathLst>
            </a:custGeom>
            <a:solidFill>
              <a:srgbClr val="E3860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0" name="Google Shape;690;p40"/>
            <p:cNvSpPr/>
            <p:nvPr/>
          </p:nvSpPr>
          <p:spPr>
            <a:xfrm>
              <a:off x="6245242" y="1717335"/>
              <a:ext cx="183566" cy="206876"/>
            </a:xfrm>
            <a:custGeom>
              <a:avLst/>
              <a:gdLst/>
              <a:ahLst/>
              <a:cxnLst/>
              <a:rect l="l" t="t" r="r" b="b"/>
              <a:pathLst>
                <a:path w="2646" h="2982" extrusionOk="0">
                  <a:moveTo>
                    <a:pt x="739" y="1"/>
                  </a:moveTo>
                  <a:cubicBezTo>
                    <a:pt x="722" y="1"/>
                    <a:pt x="702" y="8"/>
                    <a:pt x="687" y="15"/>
                  </a:cubicBezTo>
                  <a:lnTo>
                    <a:pt x="257" y="271"/>
                  </a:lnTo>
                  <a:cubicBezTo>
                    <a:pt x="226" y="282"/>
                    <a:pt x="216" y="302"/>
                    <a:pt x="206" y="333"/>
                  </a:cubicBezTo>
                  <a:cubicBezTo>
                    <a:pt x="195" y="353"/>
                    <a:pt x="206" y="374"/>
                    <a:pt x="216" y="405"/>
                  </a:cubicBezTo>
                  <a:lnTo>
                    <a:pt x="339" y="620"/>
                  </a:lnTo>
                  <a:cubicBezTo>
                    <a:pt x="267" y="692"/>
                    <a:pt x="195" y="774"/>
                    <a:pt x="134" y="866"/>
                  </a:cubicBezTo>
                  <a:cubicBezTo>
                    <a:pt x="83" y="948"/>
                    <a:pt x="42" y="1030"/>
                    <a:pt x="21" y="1122"/>
                  </a:cubicBezTo>
                  <a:cubicBezTo>
                    <a:pt x="1" y="1204"/>
                    <a:pt x="1" y="1296"/>
                    <a:pt x="11" y="1378"/>
                  </a:cubicBezTo>
                  <a:cubicBezTo>
                    <a:pt x="21" y="1460"/>
                    <a:pt x="42" y="1542"/>
                    <a:pt x="83" y="1604"/>
                  </a:cubicBezTo>
                  <a:cubicBezTo>
                    <a:pt x="175" y="1768"/>
                    <a:pt x="318" y="1881"/>
                    <a:pt x="493" y="1932"/>
                  </a:cubicBezTo>
                  <a:cubicBezTo>
                    <a:pt x="554" y="1944"/>
                    <a:pt x="616" y="1950"/>
                    <a:pt x="678" y="1950"/>
                  </a:cubicBezTo>
                  <a:cubicBezTo>
                    <a:pt x="825" y="1950"/>
                    <a:pt x="974" y="1918"/>
                    <a:pt x="1118" y="1860"/>
                  </a:cubicBezTo>
                  <a:cubicBezTo>
                    <a:pt x="1251" y="1809"/>
                    <a:pt x="1364" y="1768"/>
                    <a:pt x="1467" y="1737"/>
                  </a:cubicBezTo>
                  <a:cubicBezTo>
                    <a:pt x="1549" y="1707"/>
                    <a:pt x="1631" y="1676"/>
                    <a:pt x="1713" y="1655"/>
                  </a:cubicBezTo>
                  <a:cubicBezTo>
                    <a:pt x="1764" y="1645"/>
                    <a:pt x="1815" y="1635"/>
                    <a:pt x="1877" y="1635"/>
                  </a:cubicBezTo>
                  <a:cubicBezTo>
                    <a:pt x="1907" y="1635"/>
                    <a:pt x="1938" y="1655"/>
                    <a:pt x="1959" y="1686"/>
                  </a:cubicBezTo>
                  <a:cubicBezTo>
                    <a:pt x="2000" y="1748"/>
                    <a:pt x="1979" y="1830"/>
                    <a:pt x="1918" y="1881"/>
                  </a:cubicBezTo>
                  <a:cubicBezTo>
                    <a:pt x="1836" y="1963"/>
                    <a:pt x="1754" y="2024"/>
                    <a:pt x="1651" y="2086"/>
                  </a:cubicBezTo>
                  <a:cubicBezTo>
                    <a:pt x="1600" y="2117"/>
                    <a:pt x="1538" y="2137"/>
                    <a:pt x="1477" y="2158"/>
                  </a:cubicBezTo>
                  <a:cubicBezTo>
                    <a:pt x="1426" y="2168"/>
                    <a:pt x="1374" y="2178"/>
                    <a:pt x="1333" y="2178"/>
                  </a:cubicBezTo>
                  <a:cubicBezTo>
                    <a:pt x="1292" y="2168"/>
                    <a:pt x="1262" y="2168"/>
                    <a:pt x="1231" y="2158"/>
                  </a:cubicBezTo>
                  <a:lnTo>
                    <a:pt x="1169" y="2147"/>
                  </a:lnTo>
                  <a:cubicBezTo>
                    <a:pt x="1154" y="2142"/>
                    <a:pt x="1141" y="2140"/>
                    <a:pt x="1130" y="2140"/>
                  </a:cubicBezTo>
                  <a:cubicBezTo>
                    <a:pt x="1118" y="2140"/>
                    <a:pt x="1108" y="2142"/>
                    <a:pt x="1098" y="2147"/>
                  </a:cubicBezTo>
                  <a:cubicBezTo>
                    <a:pt x="1067" y="2147"/>
                    <a:pt x="1046" y="2158"/>
                    <a:pt x="1026" y="2168"/>
                  </a:cubicBezTo>
                  <a:lnTo>
                    <a:pt x="595" y="2424"/>
                  </a:lnTo>
                  <a:cubicBezTo>
                    <a:pt x="575" y="2434"/>
                    <a:pt x="564" y="2455"/>
                    <a:pt x="554" y="2475"/>
                  </a:cubicBezTo>
                  <a:cubicBezTo>
                    <a:pt x="544" y="2496"/>
                    <a:pt x="544" y="2516"/>
                    <a:pt x="554" y="2537"/>
                  </a:cubicBezTo>
                  <a:cubicBezTo>
                    <a:pt x="595" y="2598"/>
                    <a:pt x="657" y="2650"/>
                    <a:pt x="718" y="2691"/>
                  </a:cubicBezTo>
                  <a:cubicBezTo>
                    <a:pt x="790" y="2732"/>
                    <a:pt x="872" y="2762"/>
                    <a:pt x="964" y="2773"/>
                  </a:cubicBezTo>
                  <a:cubicBezTo>
                    <a:pt x="1057" y="2793"/>
                    <a:pt x="1159" y="2793"/>
                    <a:pt x="1262" y="2793"/>
                  </a:cubicBezTo>
                  <a:cubicBezTo>
                    <a:pt x="1374" y="2783"/>
                    <a:pt x="1497" y="2752"/>
                    <a:pt x="1600" y="2721"/>
                  </a:cubicBezTo>
                  <a:lnTo>
                    <a:pt x="1733" y="2937"/>
                  </a:lnTo>
                  <a:cubicBezTo>
                    <a:pt x="1743" y="2957"/>
                    <a:pt x="1764" y="2978"/>
                    <a:pt x="1795" y="2978"/>
                  </a:cubicBezTo>
                  <a:cubicBezTo>
                    <a:pt x="1801" y="2981"/>
                    <a:pt x="1808" y="2982"/>
                    <a:pt x="1815" y="2982"/>
                  </a:cubicBezTo>
                  <a:cubicBezTo>
                    <a:pt x="1832" y="2982"/>
                    <a:pt x="1852" y="2975"/>
                    <a:pt x="1866" y="2967"/>
                  </a:cubicBezTo>
                  <a:lnTo>
                    <a:pt x="2297" y="2711"/>
                  </a:lnTo>
                  <a:cubicBezTo>
                    <a:pt x="2317" y="2701"/>
                    <a:pt x="2338" y="2680"/>
                    <a:pt x="2348" y="2650"/>
                  </a:cubicBezTo>
                  <a:cubicBezTo>
                    <a:pt x="2358" y="2629"/>
                    <a:pt x="2348" y="2598"/>
                    <a:pt x="2338" y="2578"/>
                  </a:cubicBezTo>
                  <a:lnTo>
                    <a:pt x="2205" y="2363"/>
                  </a:lnTo>
                  <a:cubicBezTo>
                    <a:pt x="2297" y="2291"/>
                    <a:pt x="2389" y="2209"/>
                    <a:pt x="2461" y="2117"/>
                  </a:cubicBezTo>
                  <a:cubicBezTo>
                    <a:pt x="2522" y="2035"/>
                    <a:pt x="2574" y="1942"/>
                    <a:pt x="2604" y="1850"/>
                  </a:cubicBezTo>
                  <a:cubicBezTo>
                    <a:pt x="2635" y="1758"/>
                    <a:pt x="2645" y="1666"/>
                    <a:pt x="2645" y="1573"/>
                  </a:cubicBezTo>
                  <a:cubicBezTo>
                    <a:pt x="2635" y="1481"/>
                    <a:pt x="2604" y="1399"/>
                    <a:pt x="2553" y="1317"/>
                  </a:cubicBezTo>
                  <a:cubicBezTo>
                    <a:pt x="2502" y="1235"/>
                    <a:pt x="2440" y="1163"/>
                    <a:pt x="2369" y="1102"/>
                  </a:cubicBezTo>
                  <a:cubicBezTo>
                    <a:pt x="2287" y="1050"/>
                    <a:pt x="2205" y="1009"/>
                    <a:pt x="2123" y="999"/>
                  </a:cubicBezTo>
                  <a:cubicBezTo>
                    <a:pt x="2071" y="989"/>
                    <a:pt x="2020" y="984"/>
                    <a:pt x="1969" y="984"/>
                  </a:cubicBezTo>
                  <a:cubicBezTo>
                    <a:pt x="1918" y="984"/>
                    <a:pt x="1866" y="989"/>
                    <a:pt x="1815" y="999"/>
                  </a:cubicBezTo>
                  <a:cubicBezTo>
                    <a:pt x="1692" y="1020"/>
                    <a:pt x="1569" y="1061"/>
                    <a:pt x="1456" y="1102"/>
                  </a:cubicBezTo>
                  <a:lnTo>
                    <a:pt x="1118" y="1214"/>
                  </a:lnTo>
                  <a:cubicBezTo>
                    <a:pt x="1046" y="1245"/>
                    <a:pt x="975" y="1266"/>
                    <a:pt x="892" y="1286"/>
                  </a:cubicBezTo>
                  <a:cubicBezTo>
                    <a:pt x="872" y="1291"/>
                    <a:pt x="849" y="1294"/>
                    <a:pt x="826" y="1294"/>
                  </a:cubicBezTo>
                  <a:cubicBezTo>
                    <a:pt x="803" y="1294"/>
                    <a:pt x="780" y="1291"/>
                    <a:pt x="759" y="1286"/>
                  </a:cubicBezTo>
                  <a:cubicBezTo>
                    <a:pt x="687" y="1276"/>
                    <a:pt x="646" y="1204"/>
                    <a:pt x="667" y="1143"/>
                  </a:cubicBezTo>
                  <a:cubicBezTo>
                    <a:pt x="667" y="1112"/>
                    <a:pt x="687" y="1081"/>
                    <a:pt x="708" y="1050"/>
                  </a:cubicBezTo>
                  <a:cubicBezTo>
                    <a:pt x="728" y="1020"/>
                    <a:pt x="759" y="989"/>
                    <a:pt x="790" y="968"/>
                  </a:cubicBezTo>
                  <a:cubicBezTo>
                    <a:pt x="831" y="938"/>
                    <a:pt x="872" y="917"/>
                    <a:pt x="913" y="897"/>
                  </a:cubicBezTo>
                  <a:cubicBezTo>
                    <a:pt x="954" y="866"/>
                    <a:pt x="1005" y="835"/>
                    <a:pt x="1067" y="825"/>
                  </a:cubicBezTo>
                  <a:cubicBezTo>
                    <a:pt x="1098" y="815"/>
                    <a:pt x="1139" y="804"/>
                    <a:pt x="1180" y="804"/>
                  </a:cubicBezTo>
                  <a:cubicBezTo>
                    <a:pt x="1210" y="804"/>
                    <a:pt x="1241" y="804"/>
                    <a:pt x="1272" y="815"/>
                  </a:cubicBezTo>
                  <a:lnTo>
                    <a:pt x="1323" y="825"/>
                  </a:lnTo>
                  <a:lnTo>
                    <a:pt x="1395" y="825"/>
                  </a:lnTo>
                  <a:cubicBezTo>
                    <a:pt x="1426" y="825"/>
                    <a:pt x="1456" y="815"/>
                    <a:pt x="1477" y="794"/>
                  </a:cubicBezTo>
                  <a:lnTo>
                    <a:pt x="1907" y="538"/>
                  </a:lnTo>
                  <a:cubicBezTo>
                    <a:pt x="1928" y="528"/>
                    <a:pt x="1938" y="507"/>
                    <a:pt x="1948" y="497"/>
                  </a:cubicBezTo>
                  <a:cubicBezTo>
                    <a:pt x="1948" y="476"/>
                    <a:pt x="1948" y="446"/>
                    <a:pt x="1938" y="435"/>
                  </a:cubicBezTo>
                  <a:cubicBezTo>
                    <a:pt x="1897" y="374"/>
                    <a:pt x="1846" y="333"/>
                    <a:pt x="1795" y="302"/>
                  </a:cubicBezTo>
                  <a:cubicBezTo>
                    <a:pt x="1713" y="261"/>
                    <a:pt x="1641" y="241"/>
                    <a:pt x="1559" y="220"/>
                  </a:cubicBezTo>
                  <a:cubicBezTo>
                    <a:pt x="1467" y="200"/>
                    <a:pt x="1364" y="200"/>
                    <a:pt x="1272" y="200"/>
                  </a:cubicBezTo>
                  <a:cubicBezTo>
                    <a:pt x="1159" y="210"/>
                    <a:pt x="1057" y="230"/>
                    <a:pt x="944" y="261"/>
                  </a:cubicBezTo>
                  <a:lnTo>
                    <a:pt x="821" y="46"/>
                  </a:lnTo>
                  <a:cubicBezTo>
                    <a:pt x="810" y="25"/>
                    <a:pt x="790" y="5"/>
                    <a:pt x="759" y="5"/>
                  </a:cubicBezTo>
                  <a:cubicBezTo>
                    <a:pt x="753" y="2"/>
                    <a:pt x="746" y="1"/>
                    <a:pt x="739" y="1"/>
                  </a:cubicBezTo>
                  <a:close/>
                </a:path>
              </a:pathLst>
            </a:custGeom>
            <a:solidFill>
              <a:srgbClr val="FFD45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1" name="Google Shape;691;p40"/>
            <p:cNvSpPr/>
            <p:nvPr/>
          </p:nvSpPr>
          <p:spPr>
            <a:xfrm>
              <a:off x="6647067" y="1241833"/>
              <a:ext cx="104618" cy="130980"/>
            </a:xfrm>
            <a:custGeom>
              <a:avLst/>
              <a:gdLst/>
              <a:ahLst/>
              <a:cxnLst/>
              <a:rect l="l" t="t" r="r" b="b"/>
              <a:pathLst>
                <a:path w="1508" h="1888" extrusionOk="0">
                  <a:moveTo>
                    <a:pt x="1128" y="1"/>
                  </a:moveTo>
                  <a:lnTo>
                    <a:pt x="1" y="1015"/>
                  </a:lnTo>
                  <a:cubicBezTo>
                    <a:pt x="1" y="1015"/>
                    <a:pt x="124" y="1467"/>
                    <a:pt x="154" y="1600"/>
                  </a:cubicBezTo>
                  <a:cubicBezTo>
                    <a:pt x="194" y="1767"/>
                    <a:pt x="347" y="1887"/>
                    <a:pt x="513" y="1887"/>
                  </a:cubicBezTo>
                  <a:cubicBezTo>
                    <a:pt x="520" y="1887"/>
                    <a:pt x="527" y="1887"/>
                    <a:pt x="534" y="1887"/>
                  </a:cubicBezTo>
                  <a:cubicBezTo>
                    <a:pt x="1508" y="1825"/>
                    <a:pt x="1446" y="1220"/>
                    <a:pt x="1446" y="1220"/>
                  </a:cubicBezTo>
                  <a:cubicBezTo>
                    <a:pt x="1241" y="913"/>
                    <a:pt x="1128" y="1"/>
                    <a:pt x="1128" y="1"/>
                  </a:cubicBezTo>
                  <a:close/>
                </a:path>
              </a:pathLst>
            </a:custGeom>
            <a:solidFill>
              <a:srgbClr val="FFE1B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2" name="Google Shape;692;p40"/>
            <p:cNvSpPr/>
            <p:nvPr/>
          </p:nvSpPr>
          <p:spPr>
            <a:xfrm>
              <a:off x="6476264" y="1565402"/>
              <a:ext cx="437618" cy="449966"/>
            </a:xfrm>
            <a:custGeom>
              <a:avLst/>
              <a:gdLst/>
              <a:ahLst/>
              <a:cxnLst/>
              <a:rect l="l" t="t" r="r" b="b"/>
              <a:pathLst>
                <a:path w="6308" h="6486" extrusionOk="0">
                  <a:moveTo>
                    <a:pt x="4625" y="1"/>
                  </a:moveTo>
                  <a:cubicBezTo>
                    <a:pt x="4608" y="1"/>
                    <a:pt x="4350" y="20"/>
                    <a:pt x="3775" y="1180"/>
                  </a:cubicBezTo>
                  <a:cubicBezTo>
                    <a:pt x="3754" y="1211"/>
                    <a:pt x="3724" y="1241"/>
                    <a:pt x="3703" y="1272"/>
                  </a:cubicBezTo>
                  <a:cubicBezTo>
                    <a:pt x="2657" y="2779"/>
                    <a:pt x="1253" y="4737"/>
                    <a:pt x="1253" y="4737"/>
                  </a:cubicBezTo>
                  <a:lnTo>
                    <a:pt x="1304" y="4778"/>
                  </a:lnTo>
                  <a:cubicBezTo>
                    <a:pt x="1243" y="4881"/>
                    <a:pt x="1161" y="4983"/>
                    <a:pt x="1069" y="5065"/>
                  </a:cubicBezTo>
                  <a:cubicBezTo>
                    <a:pt x="915" y="5178"/>
                    <a:pt x="853" y="5178"/>
                    <a:pt x="648" y="5239"/>
                  </a:cubicBezTo>
                  <a:cubicBezTo>
                    <a:pt x="464" y="5301"/>
                    <a:pt x="310" y="5424"/>
                    <a:pt x="197" y="5588"/>
                  </a:cubicBezTo>
                  <a:cubicBezTo>
                    <a:pt x="152" y="5641"/>
                    <a:pt x="173" y="5672"/>
                    <a:pt x="237" y="5672"/>
                  </a:cubicBezTo>
                  <a:cubicBezTo>
                    <a:pt x="260" y="5672"/>
                    <a:pt x="288" y="5668"/>
                    <a:pt x="320" y="5660"/>
                  </a:cubicBezTo>
                  <a:cubicBezTo>
                    <a:pt x="453" y="5639"/>
                    <a:pt x="617" y="5537"/>
                    <a:pt x="679" y="5537"/>
                  </a:cubicBezTo>
                  <a:cubicBezTo>
                    <a:pt x="730" y="5537"/>
                    <a:pt x="730" y="5598"/>
                    <a:pt x="679" y="5721"/>
                  </a:cubicBezTo>
                  <a:cubicBezTo>
                    <a:pt x="597" y="5865"/>
                    <a:pt x="505" y="5998"/>
                    <a:pt x="382" y="6101"/>
                  </a:cubicBezTo>
                  <a:cubicBezTo>
                    <a:pt x="300" y="6172"/>
                    <a:pt x="54" y="6316"/>
                    <a:pt x="23" y="6388"/>
                  </a:cubicBezTo>
                  <a:cubicBezTo>
                    <a:pt x="0" y="6448"/>
                    <a:pt x="5" y="6486"/>
                    <a:pt x="62" y="6486"/>
                  </a:cubicBezTo>
                  <a:cubicBezTo>
                    <a:pt x="83" y="6486"/>
                    <a:pt x="110" y="6481"/>
                    <a:pt x="146" y="6470"/>
                  </a:cubicBezTo>
                  <a:cubicBezTo>
                    <a:pt x="289" y="6408"/>
                    <a:pt x="443" y="6326"/>
                    <a:pt x="576" y="6244"/>
                  </a:cubicBezTo>
                  <a:cubicBezTo>
                    <a:pt x="638" y="6203"/>
                    <a:pt x="699" y="6162"/>
                    <a:pt x="740" y="6111"/>
                  </a:cubicBezTo>
                  <a:cubicBezTo>
                    <a:pt x="842" y="6136"/>
                    <a:pt x="943" y="6154"/>
                    <a:pt x="1044" y="6154"/>
                  </a:cubicBezTo>
                  <a:cubicBezTo>
                    <a:pt x="1066" y="6154"/>
                    <a:pt x="1088" y="6154"/>
                    <a:pt x="1110" y="6152"/>
                  </a:cubicBezTo>
                  <a:cubicBezTo>
                    <a:pt x="1171" y="6142"/>
                    <a:pt x="1222" y="6111"/>
                    <a:pt x="1274" y="6080"/>
                  </a:cubicBezTo>
                  <a:cubicBezTo>
                    <a:pt x="1294" y="6070"/>
                    <a:pt x="1315" y="6070"/>
                    <a:pt x="1325" y="6060"/>
                  </a:cubicBezTo>
                  <a:cubicBezTo>
                    <a:pt x="1448" y="6019"/>
                    <a:pt x="1509" y="5619"/>
                    <a:pt x="1561" y="5506"/>
                  </a:cubicBezTo>
                  <a:cubicBezTo>
                    <a:pt x="1643" y="5403"/>
                    <a:pt x="1725" y="5311"/>
                    <a:pt x="1817" y="5229"/>
                  </a:cubicBezTo>
                  <a:lnTo>
                    <a:pt x="1858" y="5260"/>
                  </a:lnTo>
                  <a:cubicBezTo>
                    <a:pt x="1858" y="5260"/>
                    <a:pt x="4585" y="3097"/>
                    <a:pt x="5231" y="2267"/>
                  </a:cubicBezTo>
                  <a:cubicBezTo>
                    <a:pt x="5907" y="1395"/>
                    <a:pt x="6307" y="21"/>
                    <a:pt x="6307" y="21"/>
                  </a:cubicBezTo>
                  <a:lnTo>
                    <a:pt x="4626" y="1"/>
                  </a:lnTo>
                  <a:cubicBezTo>
                    <a:pt x="4626" y="1"/>
                    <a:pt x="4625" y="1"/>
                    <a:pt x="4625"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3" name="Google Shape;693;p40"/>
            <p:cNvSpPr/>
            <p:nvPr/>
          </p:nvSpPr>
          <p:spPr>
            <a:xfrm>
              <a:off x="6459197" y="1889040"/>
              <a:ext cx="144578" cy="133478"/>
            </a:xfrm>
            <a:custGeom>
              <a:avLst/>
              <a:gdLst/>
              <a:ahLst/>
              <a:cxnLst/>
              <a:rect l="l" t="t" r="r" b="b"/>
              <a:pathLst>
                <a:path w="2084" h="1924" extrusionOk="0">
                  <a:moveTo>
                    <a:pt x="1448" y="0"/>
                  </a:moveTo>
                  <a:cubicBezTo>
                    <a:pt x="1345" y="185"/>
                    <a:pt x="1212" y="349"/>
                    <a:pt x="1068" y="503"/>
                  </a:cubicBezTo>
                  <a:cubicBezTo>
                    <a:pt x="925" y="615"/>
                    <a:pt x="863" y="615"/>
                    <a:pt x="648" y="667"/>
                  </a:cubicBezTo>
                  <a:cubicBezTo>
                    <a:pt x="464" y="738"/>
                    <a:pt x="310" y="861"/>
                    <a:pt x="197" y="1015"/>
                  </a:cubicBezTo>
                  <a:cubicBezTo>
                    <a:pt x="150" y="1071"/>
                    <a:pt x="175" y="1108"/>
                    <a:pt x="251" y="1108"/>
                  </a:cubicBezTo>
                  <a:cubicBezTo>
                    <a:pt x="273" y="1108"/>
                    <a:pt x="300" y="1104"/>
                    <a:pt x="330" y="1097"/>
                  </a:cubicBezTo>
                  <a:cubicBezTo>
                    <a:pt x="453" y="1067"/>
                    <a:pt x="617" y="974"/>
                    <a:pt x="679" y="974"/>
                  </a:cubicBezTo>
                  <a:cubicBezTo>
                    <a:pt x="730" y="974"/>
                    <a:pt x="730" y="1036"/>
                    <a:pt x="679" y="1159"/>
                  </a:cubicBezTo>
                  <a:cubicBezTo>
                    <a:pt x="607" y="1302"/>
                    <a:pt x="505" y="1436"/>
                    <a:pt x="382" y="1538"/>
                  </a:cubicBezTo>
                  <a:cubicBezTo>
                    <a:pt x="300" y="1610"/>
                    <a:pt x="54" y="1743"/>
                    <a:pt x="23" y="1825"/>
                  </a:cubicBezTo>
                  <a:cubicBezTo>
                    <a:pt x="0" y="1885"/>
                    <a:pt x="5" y="1923"/>
                    <a:pt x="66" y="1923"/>
                  </a:cubicBezTo>
                  <a:cubicBezTo>
                    <a:pt x="88" y="1923"/>
                    <a:pt x="118" y="1918"/>
                    <a:pt x="156" y="1907"/>
                  </a:cubicBezTo>
                  <a:cubicBezTo>
                    <a:pt x="279" y="1876"/>
                    <a:pt x="412" y="1825"/>
                    <a:pt x="535" y="1764"/>
                  </a:cubicBezTo>
                  <a:cubicBezTo>
                    <a:pt x="617" y="1712"/>
                    <a:pt x="720" y="1794"/>
                    <a:pt x="1017" y="1661"/>
                  </a:cubicBezTo>
                  <a:cubicBezTo>
                    <a:pt x="1109" y="1620"/>
                    <a:pt x="1191" y="1569"/>
                    <a:pt x="1273" y="1507"/>
                  </a:cubicBezTo>
                  <a:cubicBezTo>
                    <a:pt x="1294" y="1507"/>
                    <a:pt x="1315" y="1507"/>
                    <a:pt x="1325" y="1497"/>
                  </a:cubicBezTo>
                  <a:cubicBezTo>
                    <a:pt x="1448" y="1456"/>
                    <a:pt x="1509" y="1046"/>
                    <a:pt x="1571" y="943"/>
                  </a:cubicBezTo>
                  <a:cubicBezTo>
                    <a:pt x="1725" y="759"/>
                    <a:pt x="1899" y="585"/>
                    <a:pt x="2083" y="431"/>
                  </a:cubicBezTo>
                  <a:lnTo>
                    <a:pt x="1448" y="0"/>
                  </a:lnTo>
                  <a:close/>
                </a:path>
              </a:pathLst>
            </a:custGeom>
            <a:solidFill>
              <a:srgbClr val="FFE1B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4" name="Google Shape;694;p40"/>
            <p:cNvSpPr/>
            <p:nvPr/>
          </p:nvSpPr>
          <p:spPr>
            <a:xfrm>
              <a:off x="6553202" y="1414648"/>
              <a:ext cx="383436" cy="515664"/>
            </a:xfrm>
            <a:custGeom>
              <a:avLst/>
              <a:gdLst/>
              <a:ahLst/>
              <a:cxnLst/>
              <a:rect l="l" t="t" r="r" b="b"/>
              <a:pathLst>
                <a:path w="5527" h="7433" extrusionOk="0">
                  <a:moveTo>
                    <a:pt x="3189" y="1"/>
                  </a:moveTo>
                  <a:lnTo>
                    <a:pt x="2994" y="667"/>
                  </a:lnTo>
                  <a:cubicBezTo>
                    <a:pt x="3066" y="698"/>
                    <a:pt x="3127" y="759"/>
                    <a:pt x="3168" y="831"/>
                  </a:cubicBezTo>
                  <a:cubicBezTo>
                    <a:pt x="3168" y="1210"/>
                    <a:pt x="2471" y="3414"/>
                    <a:pt x="2451" y="3445"/>
                  </a:cubicBezTo>
                  <a:cubicBezTo>
                    <a:pt x="1405" y="4952"/>
                    <a:pt x="1" y="6910"/>
                    <a:pt x="1" y="6910"/>
                  </a:cubicBezTo>
                  <a:lnTo>
                    <a:pt x="595" y="7433"/>
                  </a:lnTo>
                  <a:cubicBezTo>
                    <a:pt x="595" y="7433"/>
                    <a:pt x="2594" y="5403"/>
                    <a:pt x="3476" y="4583"/>
                  </a:cubicBezTo>
                  <a:cubicBezTo>
                    <a:pt x="4419" y="3712"/>
                    <a:pt x="4870" y="1815"/>
                    <a:pt x="5198" y="1241"/>
                  </a:cubicBezTo>
                  <a:cubicBezTo>
                    <a:pt x="5526" y="667"/>
                    <a:pt x="4357" y="83"/>
                    <a:pt x="4357" y="83"/>
                  </a:cubicBezTo>
                  <a:lnTo>
                    <a:pt x="3927" y="298"/>
                  </a:lnTo>
                  <a:cubicBezTo>
                    <a:pt x="3650" y="175"/>
                    <a:pt x="3189" y="1"/>
                    <a:pt x="3189"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5" name="Google Shape;695;p40"/>
            <p:cNvSpPr/>
            <p:nvPr/>
          </p:nvSpPr>
          <p:spPr>
            <a:xfrm>
              <a:off x="6525451" y="1131387"/>
              <a:ext cx="226232" cy="199523"/>
            </a:xfrm>
            <a:custGeom>
              <a:avLst/>
              <a:gdLst/>
              <a:ahLst/>
              <a:cxnLst/>
              <a:rect l="l" t="t" r="r" b="b"/>
              <a:pathLst>
                <a:path w="3261" h="2876" extrusionOk="0">
                  <a:moveTo>
                    <a:pt x="1468" y="1"/>
                  </a:moveTo>
                  <a:cubicBezTo>
                    <a:pt x="1051" y="1"/>
                    <a:pt x="598" y="155"/>
                    <a:pt x="349" y="455"/>
                  </a:cubicBezTo>
                  <a:cubicBezTo>
                    <a:pt x="1" y="885"/>
                    <a:pt x="288" y="1787"/>
                    <a:pt x="534" y="2208"/>
                  </a:cubicBezTo>
                  <a:cubicBezTo>
                    <a:pt x="677" y="2474"/>
                    <a:pt x="903" y="2689"/>
                    <a:pt x="1190" y="2812"/>
                  </a:cubicBezTo>
                  <a:cubicBezTo>
                    <a:pt x="1316" y="2854"/>
                    <a:pt x="1447" y="2876"/>
                    <a:pt x="1578" y="2876"/>
                  </a:cubicBezTo>
                  <a:cubicBezTo>
                    <a:pt x="1766" y="2876"/>
                    <a:pt x="1953" y="2831"/>
                    <a:pt x="2123" y="2741"/>
                  </a:cubicBezTo>
                  <a:cubicBezTo>
                    <a:pt x="3261" y="2156"/>
                    <a:pt x="3148" y="496"/>
                    <a:pt x="1938" y="75"/>
                  </a:cubicBezTo>
                  <a:cubicBezTo>
                    <a:pt x="1797" y="25"/>
                    <a:pt x="1636" y="1"/>
                    <a:pt x="1468" y="1"/>
                  </a:cubicBezTo>
                  <a:close/>
                </a:path>
              </a:pathLst>
            </a:custGeom>
            <a:solidFill>
              <a:srgbClr val="FFE1B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6" name="Google Shape;696;p40"/>
            <p:cNvSpPr/>
            <p:nvPr/>
          </p:nvSpPr>
          <p:spPr>
            <a:xfrm>
              <a:off x="6614391" y="1131457"/>
              <a:ext cx="115232" cy="199661"/>
            </a:xfrm>
            <a:custGeom>
              <a:avLst/>
              <a:gdLst/>
              <a:ahLst/>
              <a:cxnLst/>
              <a:rect l="l" t="t" r="r" b="b"/>
              <a:pathLst>
                <a:path w="1661" h="2878" extrusionOk="0">
                  <a:moveTo>
                    <a:pt x="177" y="0"/>
                  </a:moveTo>
                  <a:cubicBezTo>
                    <a:pt x="145" y="0"/>
                    <a:pt x="114" y="1"/>
                    <a:pt x="82" y="3"/>
                  </a:cubicBezTo>
                  <a:cubicBezTo>
                    <a:pt x="144" y="13"/>
                    <a:pt x="195" y="33"/>
                    <a:pt x="256" y="54"/>
                  </a:cubicBezTo>
                  <a:cubicBezTo>
                    <a:pt x="790" y="238"/>
                    <a:pt x="1312" y="761"/>
                    <a:pt x="1343" y="1325"/>
                  </a:cubicBezTo>
                  <a:cubicBezTo>
                    <a:pt x="1364" y="1909"/>
                    <a:pt x="1046" y="2453"/>
                    <a:pt x="533" y="2719"/>
                  </a:cubicBezTo>
                  <a:cubicBezTo>
                    <a:pt x="359" y="2781"/>
                    <a:pt x="185" y="2822"/>
                    <a:pt x="0" y="2842"/>
                  </a:cubicBezTo>
                  <a:cubicBezTo>
                    <a:pt x="91" y="2866"/>
                    <a:pt x="184" y="2877"/>
                    <a:pt x="277" y="2877"/>
                  </a:cubicBezTo>
                  <a:cubicBezTo>
                    <a:pt x="469" y="2877"/>
                    <a:pt x="662" y="2829"/>
                    <a:pt x="841" y="2740"/>
                  </a:cubicBezTo>
                  <a:cubicBezTo>
                    <a:pt x="1353" y="2463"/>
                    <a:pt x="1661" y="1920"/>
                    <a:pt x="1630" y="1346"/>
                  </a:cubicBezTo>
                  <a:cubicBezTo>
                    <a:pt x="1579" y="771"/>
                    <a:pt x="1200" y="269"/>
                    <a:pt x="656" y="74"/>
                  </a:cubicBezTo>
                  <a:cubicBezTo>
                    <a:pt x="502" y="23"/>
                    <a:pt x="340" y="0"/>
                    <a:pt x="177" y="0"/>
                  </a:cubicBezTo>
                  <a:close/>
                </a:path>
              </a:pathLst>
            </a:custGeom>
            <a:solidFill>
              <a:srgbClr val="F9CC9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7" name="Google Shape;697;p40"/>
            <p:cNvSpPr/>
            <p:nvPr/>
          </p:nvSpPr>
          <p:spPr>
            <a:xfrm>
              <a:off x="6472864" y="1035371"/>
              <a:ext cx="325022" cy="217976"/>
            </a:xfrm>
            <a:custGeom>
              <a:avLst/>
              <a:gdLst/>
              <a:ahLst/>
              <a:cxnLst/>
              <a:rect l="l" t="t" r="r" b="b"/>
              <a:pathLst>
                <a:path w="4685" h="3142" extrusionOk="0">
                  <a:moveTo>
                    <a:pt x="2097" y="0"/>
                  </a:moveTo>
                  <a:cubicBezTo>
                    <a:pt x="1711" y="0"/>
                    <a:pt x="1327" y="226"/>
                    <a:pt x="1189" y="670"/>
                  </a:cubicBezTo>
                  <a:lnTo>
                    <a:pt x="1189" y="670"/>
                  </a:lnTo>
                  <a:cubicBezTo>
                    <a:pt x="1192" y="660"/>
                    <a:pt x="1163" y="656"/>
                    <a:pt x="1121" y="656"/>
                  </a:cubicBezTo>
                  <a:cubicBezTo>
                    <a:pt x="1038" y="656"/>
                    <a:pt x="906" y="670"/>
                    <a:pt x="892" y="670"/>
                  </a:cubicBezTo>
                  <a:cubicBezTo>
                    <a:pt x="779" y="680"/>
                    <a:pt x="656" y="721"/>
                    <a:pt x="564" y="772"/>
                  </a:cubicBezTo>
                  <a:cubicBezTo>
                    <a:pt x="369" y="885"/>
                    <a:pt x="215" y="1060"/>
                    <a:pt x="123" y="1254"/>
                  </a:cubicBezTo>
                  <a:cubicBezTo>
                    <a:pt x="31" y="1439"/>
                    <a:pt x="0" y="1644"/>
                    <a:pt x="31" y="1839"/>
                  </a:cubicBezTo>
                  <a:cubicBezTo>
                    <a:pt x="41" y="1890"/>
                    <a:pt x="62" y="1931"/>
                    <a:pt x="82" y="1982"/>
                  </a:cubicBezTo>
                  <a:cubicBezTo>
                    <a:pt x="243" y="2277"/>
                    <a:pt x="552" y="2455"/>
                    <a:pt x="880" y="2455"/>
                  </a:cubicBezTo>
                  <a:cubicBezTo>
                    <a:pt x="928" y="2455"/>
                    <a:pt x="977" y="2451"/>
                    <a:pt x="1025" y="2443"/>
                  </a:cubicBezTo>
                  <a:cubicBezTo>
                    <a:pt x="1394" y="2372"/>
                    <a:pt x="1712" y="2115"/>
                    <a:pt x="1866" y="1767"/>
                  </a:cubicBezTo>
                  <a:cubicBezTo>
                    <a:pt x="1959" y="2000"/>
                    <a:pt x="2178" y="2129"/>
                    <a:pt x="2404" y="2129"/>
                  </a:cubicBezTo>
                  <a:cubicBezTo>
                    <a:pt x="2526" y="2129"/>
                    <a:pt x="2650" y="2092"/>
                    <a:pt x="2758" y="2013"/>
                  </a:cubicBezTo>
                  <a:cubicBezTo>
                    <a:pt x="2758" y="2382"/>
                    <a:pt x="3055" y="2679"/>
                    <a:pt x="3424" y="2710"/>
                  </a:cubicBezTo>
                  <a:cubicBezTo>
                    <a:pt x="3332" y="2884"/>
                    <a:pt x="3434" y="3100"/>
                    <a:pt x="3629" y="3141"/>
                  </a:cubicBezTo>
                  <a:cubicBezTo>
                    <a:pt x="3637" y="3141"/>
                    <a:pt x="3644" y="3141"/>
                    <a:pt x="3652" y="3141"/>
                  </a:cubicBezTo>
                  <a:cubicBezTo>
                    <a:pt x="3837" y="3141"/>
                    <a:pt x="4000" y="3020"/>
                    <a:pt x="4049" y="2833"/>
                  </a:cubicBezTo>
                  <a:cubicBezTo>
                    <a:pt x="4090" y="2648"/>
                    <a:pt x="4029" y="2443"/>
                    <a:pt x="3896" y="2310"/>
                  </a:cubicBezTo>
                  <a:cubicBezTo>
                    <a:pt x="4684" y="1712"/>
                    <a:pt x="4190" y="545"/>
                    <a:pt x="3336" y="545"/>
                  </a:cubicBezTo>
                  <a:cubicBezTo>
                    <a:pt x="3224" y="545"/>
                    <a:pt x="3106" y="565"/>
                    <a:pt x="2983" y="608"/>
                  </a:cubicBezTo>
                  <a:cubicBezTo>
                    <a:pt x="2824" y="201"/>
                    <a:pt x="2460" y="0"/>
                    <a:pt x="2097" y="0"/>
                  </a:cubicBezTo>
                  <a:close/>
                </a:path>
              </a:pathLst>
            </a:custGeom>
            <a:solidFill>
              <a:srgbClr val="222B7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8" name="Google Shape;698;p40"/>
            <p:cNvSpPr/>
            <p:nvPr/>
          </p:nvSpPr>
          <p:spPr>
            <a:xfrm>
              <a:off x="6682657" y="1194311"/>
              <a:ext cx="44886" cy="54113"/>
            </a:xfrm>
            <a:custGeom>
              <a:avLst/>
              <a:gdLst/>
              <a:ahLst/>
              <a:cxnLst/>
              <a:rect l="l" t="t" r="r" b="b"/>
              <a:pathLst>
                <a:path w="647" h="780" extrusionOk="0">
                  <a:moveTo>
                    <a:pt x="291" y="0"/>
                  </a:moveTo>
                  <a:cubicBezTo>
                    <a:pt x="152" y="0"/>
                    <a:pt x="30" y="104"/>
                    <a:pt x="21" y="245"/>
                  </a:cubicBezTo>
                  <a:cubicBezTo>
                    <a:pt x="0" y="440"/>
                    <a:pt x="123" y="747"/>
                    <a:pt x="287" y="778"/>
                  </a:cubicBezTo>
                  <a:cubicBezTo>
                    <a:pt x="299" y="779"/>
                    <a:pt x="311" y="780"/>
                    <a:pt x="323" y="780"/>
                  </a:cubicBezTo>
                  <a:cubicBezTo>
                    <a:pt x="482" y="780"/>
                    <a:pt x="616" y="653"/>
                    <a:pt x="626" y="491"/>
                  </a:cubicBezTo>
                  <a:cubicBezTo>
                    <a:pt x="646" y="296"/>
                    <a:pt x="523" y="40"/>
                    <a:pt x="359" y="9"/>
                  </a:cubicBezTo>
                  <a:cubicBezTo>
                    <a:pt x="336" y="3"/>
                    <a:pt x="313" y="0"/>
                    <a:pt x="291" y="0"/>
                  </a:cubicBezTo>
                  <a:close/>
                </a:path>
              </a:pathLst>
            </a:custGeom>
            <a:solidFill>
              <a:srgbClr val="FFE1B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9" name="Google Shape;699;p40"/>
            <p:cNvSpPr/>
            <p:nvPr/>
          </p:nvSpPr>
          <p:spPr>
            <a:xfrm>
              <a:off x="7904506" y="3063224"/>
              <a:ext cx="49118" cy="68196"/>
            </a:xfrm>
            <a:custGeom>
              <a:avLst/>
              <a:gdLst/>
              <a:ahLst/>
              <a:cxnLst/>
              <a:rect l="l" t="t" r="r" b="b"/>
              <a:pathLst>
                <a:path w="708" h="983" extrusionOk="0">
                  <a:moveTo>
                    <a:pt x="677" y="1"/>
                  </a:moveTo>
                  <a:lnTo>
                    <a:pt x="11" y="206"/>
                  </a:lnTo>
                  <a:cubicBezTo>
                    <a:pt x="0" y="421"/>
                    <a:pt x="0" y="636"/>
                    <a:pt x="11" y="862"/>
                  </a:cubicBezTo>
                  <a:cubicBezTo>
                    <a:pt x="26" y="949"/>
                    <a:pt x="172" y="982"/>
                    <a:pt x="322" y="982"/>
                  </a:cubicBezTo>
                  <a:cubicBezTo>
                    <a:pt x="472" y="982"/>
                    <a:pt x="626" y="949"/>
                    <a:pt x="656" y="903"/>
                  </a:cubicBezTo>
                  <a:cubicBezTo>
                    <a:pt x="708" y="810"/>
                    <a:pt x="677" y="1"/>
                    <a:pt x="677" y="1"/>
                  </a:cubicBezTo>
                  <a:close/>
                </a:path>
              </a:pathLst>
            </a:custGeom>
            <a:solidFill>
              <a:srgbClr val="FEAF8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0" name="Google Shape;700;p40"/>
            <p:cNvSpPr/>
            <p:nvPr/>
          </p:nvSpPr>
          <p:spPr>
            <a:xfrm>
              <a:off x="7796418" y="3111926"/>
              <a:ext cx="165043" cy="77492"/>
            </a:xfrm>
            <a:custGeom>
              <a:avLst/>
              <a:gdLst/>
              <a:ahLst/>
              <a:cxnLst/>
              <a:rect l="l" t="t" r="r" b="b"/>
              <a:pathLst>
                <a:path w="2379" h="1117" extrusionOk="0">
                  <a:moveTo>
                    <a:pt x="1518" y="0"/>
                  </a:moveTo>
                  <a:cubicBezTo>
                    <a:pt x="1485" y="0"/>
                    <a:pt x="1496" y="41"/>
                    <a:pt x="1446" y="149"/>
                  </a:cubicBezTo>
                  <a:cubicBezTo>
                    <a:pt x="1364" y="334"/>
                    <a:pt x="0" y="549"/>
                    <a:pt x="51" y="836"/>
                  </a:cubicBezTo>
                  <a:cubicBezTo>
                    <a:pt x="72" y="908"/>
                    <a:pt x="390" y="1062"/>
                    <a:pt x="851" y="1113"/>
                  </a:cubicBezTo>
                  <a:cubicBezTo>
                    <a:pt x="897" y="1116"/>
                    <a:pt x="943" y="1117"/>
                    <a:pt x="988" y="1117"/>
                  </a:cubicBezTo>
                  <a:cubicBezTo>
                    <a:pt x="1123" y="1117"/>
                    <a:pt x="1256" y="1105"/>
                    <a:pt x="1394" y="1082"/>
                  </a:cubicBezTo>
                  <a:cubicBezTo>
                    <a:pt x="1517" y="1052"/>
                    <a:pt x="1630" y="990"/>
                    <a:pt x="1733" y="918"/>
                  </a:cubicBezTo>
                  <a:lnTo>
                    <a:pt x="1804" y="1010"/>
                  </a:lnTo>
                  <a:lnTo>
                    <a:pt x="2378" y="898"/>
                  </a:lnTo>
                  <a:cubicBezTo>
                    <a:pt x="2378" y="898"/>
                    <a:pt x="2378" y="549"/>
                    <a:pt x="2378" y="375"/>
                  </a:cubicBezTo>
                  <a:cubicBezTo>
                    <a:pt x="2378" y="272"/>
                    <a:pt x="2327" y="190"/>
                    <a:pt x="2245" y="149"/>
                  </a:cubicBezTo>
                  <a:cubicBezTo>
                    <a:pt x="2184" y="211"/>
                    <a:pt x="2102" y="242"/>
                    <a:pt x="2020" y="262"/>
                  </a:cubicBezTo>
                  <a:cubicBezTo>
                    <a:pt x="2001" y="265"/>
                    <a:pt x="1983" y="266"/>
                    <a:pt x="1966" y="266"/>
                  </a:cubicBezTo>
                  <a:cubicBezTo>
                    <a:pt x="1843" y="266"/>
                    <a:pt x="1734" y="206"/>
                    <a:pt x="1671" y="98"/>
                  </a:cubicBezTo>
                  <a:cubicBezTo>
                    <a:pt x="1640" y="47"/>
                    <a:pt x="1599" y="16"/>
                    <a:pt x="1548" y="6"/>
                  </a:cubicBezTo>
                  <a:cubicBezTo>
                    <a:pt x="1535" y="2"/>
                    <a:pt x="1525" y="0"/>
                    <a:pt x="1518" y="0"/>
                  </a:cubicBezTo>
                  <a:close/>
                </a:path>
              </a:pathLst>
            </a:custGeom>
            <a:solidFill>
              <a:srgbClr val="222B7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1" name="Google Shape;701;p40"/>
            <p:cNvSpPr/>
            <p:nvPr/>
          </p:nvSpPr>
          <p:spPr>
            <a:xfrm>
              <a:off x="7838321" y="2436692"/>
              <a:ext cx="419719" cy="663086"/>
            </a:xfrm>
            <a:custGeom>
              <a:avLst/>
              <a:gdLst/>
              <a:ahLst/>
              <a:cxnLst/>
              <a:rect l="l" t="t" r="r" b="b"/>
              <a:pathLst>
                <a:path w="6050" h="9558" extrusionOk="0">
                  <a:moveTo>
                    <a:pt x="5513" y="1"/>
                  </a:moveTo>
                  <a:cubicBezTo>
                    <a:pt x="3384" y="1"/>
                    <a:pt x="442" y="839"/>
                    <a:pt x="206" y="1876"/>
                  </a:cubicBezTo>
                  <a:cubicBezTo>
                    <a:pt x="1" y="2768"/>
                    <a:pt x="555" y="7186"/>
                    <a:pt x="934" y="9390"/>
                  </a:cubicBezTo>
                  <a:cubicBezTo>
                    <a:pt x="1101" y="9516"/>
                    <a:pt x="1252" y="9557"/>
                    <a:pt x="1377" y="9557"/>
                  </a:cubicBezTo>
                  <a:cubicBezTo>
                    <a:pt x="1622" y="9557"/>
                    <a:pt x="1774" y="9401"/>
                    <a:pt x="1774" y="9401"/>
                  </a:cubicBezTo>
                  <a:cubicBezTo>
                    <a:pt x="1959" y="8099"/>
                    <a:pt x="2185" y="6059"/>
                    <a:pt x="2154" y="4439"/>
                  </a:cubicBezTo>
                  <a:cubicBezTo>
                    <a:pt x="2154" y="3947"/>
                    <a:pt x="1959" y="3465"/>
                    <a:pt x="1908" y="3106"/>
                  </a:cubicBezTo>
                  <a:cubicBezTo>
                    <a:pt x="2756" y="3035"/>
                    <a:pt x="4969" y="2696"/>
                    <a:pt x="5847" y="2696"/>
                  </a:cubicBezTo>
                  <a:cubicBezTo>
                    <a:pt x="5860" y="2696"/>
                    <a:pt x="5873" y="2696"/>
                    <a:pt x="5885" y="2696"/>
                  </a:cubicBezTo>
                  <a:lnTo>
                    <a:pt x="6049" y="20"/>
                  </a:lnTo>
                  <a:cubicBezTo>
                    <a:pt x="5878" y="7"/>
                    <a:pt x="5699" y="1"/>
                    <a:pt x="5513"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2" name="Google Shape;702;p40"/>
            <p:cNvSpPr/>
            <p:nvPr/>
          </p:nvSpPr>
          <p:spPr>
            <a:xfrm>
              <a:off x="8052415" y="3108735"/>
              <a:ext cx="50574" cy="68542"/>
            </a:xfrm>
            <a:custGeom>
              <a:avLst/>
              <a:gdLst/>
              <a:ahLst/>
              <a:cxnLst/>
              <a:rect l="l" t="t" r="r" b="b"/>
              <a:pathLst>
                <a:path w="729" h="988" extrusionOk="0">
                  <a:moveTo>
                    <a:pt x="657" y="1"/>
                  </a:moveTo>
                  <a:lnTo>
                    <a:pt x="1" y="226"/>
                  </a:lnTo>
                  <a:cubicBezTo>
                    <a:pt x="1" y="441"/>
                    <a:pt x="11" y="657"/>
                    <a:pt x="31" y="882"/>
                  </a:cubicBezTo>
                  <a:cubicBezTo>
                    <a:pt x="46" y="958"/>
                    <a:pt x="172" y="988"/>
                    <a:pt x="308" y="988"/>
                  </a:cubicBezTo>
                  <a:cubicBezTo>
                    <a:pt x="467" y="988"/>
                    <a:pt x="639" y="948"/>
                    <a:pt x="667" y="892"/>
                  </a:cubicBezTo>
                  <a:cubicBezTo>
                    <a:pt x="729" y="800"/>
                    <a:pt x="657" y="1"/>
                    <a:pt x="657" y="1"/>
                  </a:cubicBezTo>
                  <a:close/>
                </a:path>
              </a:pathLst>
            </a:custGeom>
            <a:solidFill>
              <a:srgbClr val="FEAF8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3" name="Google Shape;703;p40"/>
            <p:cNvSpPr/>
            <p:nvPr/>
          </p:nvSpPr>
          <p:spPr>
            <a:xfrm>
              <a:off x="7945715" y="3158824"/>
              <a:ext cx="165806" cy="78879"/>
            </a:xfrm>
            <a:custGeom>
              <a:avLst/>
              <a:gdLst/>
              <a:ahLst/>
              <a:cxnLst/>
              <a:rect l="l" t="t" r="r" b="b"/>
              <a:pathLst>
                <a:path w="2390" h="1137" extrusionOk="0">
                  <a:moveTo>
                    <a:pt x="1493" y="1"/>
                  </a:moveTo>
                  <a:cubicBezTo>
                    <a:pt x="1455" y="1"/>
                    <a:pt x="1468" y="41"/>
                    <a:pt x="1426" y="150"/>
                  </a:cubicBezTo>
                  <a:cubicBezTo>
                    <a:pt x="1354" y="334"/>
                    <a:pt x="1" y="601"/>
                    <a:pt x="62" y="888"/>
                  </a:cubicBezTo>
                  <a:cubicBezTo>
                    <a:pt x="83" y="960"/>
                    <a:pt x="401" y="1103"/>
                    <a:pt x="872" y="1134"/>
                  </a:cubicBezTo>
                  <a:cubicBezTo>
                    <a:pt x="904" y="1136"/>
                    <a:pt x="935" y="1137"/>
                    <a:pt x="966" y="1137"/>
                  </a:cubicBezTo>
                  <a:cubicBezTo>
                    <a:pt x="1117" y="1137"/>
                    <a:pt x="1261" y="1117"/>
                    <a:pt x="1405" y="1083"/>
                  </a:cubicBezTo>
                  <a:cubicBezTo>
                    <a:pt x="1528" y="1052"/>
                    <a:pt x="1641" y="991"/>
                    <a:pt x="1744" y="909"/>
                  </a:cubicBezTo>
                  <a:lnTo>
                    <a:pt x="1815" y="1001"/>
                  </a:lnTo>
                  <a:lnTo>
                    <a:pt x="2390" y="868"/>
                  </a:lnTo>
                  <a:cubicBezTo>
                    <a:pt x="2390" y="868"/>
                    <a:pt x="2390" y="519"/>
                    <a:pt x="2369" y="345"/>
                  </a:cubicBezTo>
                  <a:cubicBezTo>
                    <a:pt x="2369" y="242"/>
                    <a:pt x="2318" y="150"/>
                    <a:pt x="2225" y="119"/>
                  </a:cubicBezTo>
                  <a:cubicBezTo>
                    <a:pt x="2164" y="181"/>
                    <a:pt x="2092" y="222"/>
                    <a:pt x="2010" y="242"/>
                  </a:cubicBezTo>
                  <a:cubicBezTo>
                    <a:pt x="1986" y="248"/>
                    <a:pt x="1961" y="250"/>
                    <a:pt x="1937" y="250"/>
                  </a:cubicBezTo>
                  <a:cubicBezTo>
                    <a:pt x="1820" y="250"/>
                    <a:pt x="1711" y="190"/>
                    <a:pt x="1651" y="88"/>
                  </a:cubicBezTo>
                  <a:cubicBezTo>
                    <a:pt x="1621" y="47"/>
                    <a:pt x="1580" y="17"/>
                    <a:pt x="1528" y="6"/>
                  </a:cubicBezTo>
                  <a:cubicBezTo>
                    <a:pt x="1513" y="3"/>
                    <a:pt x="1502" y="1"/>
                    <a:pt x="1493" y="1"/>
                  </a:cubicBezTo>
                  <a:close/>
                </a:path>
              </a:pathLst>
            </a:custGeom>
            <a:solidFill>
              <a:srgbClr val="222B7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4" name="Google Shape;704;p40"/>
            <p:cNvSpPr/>
            <p:nvPr/>
          </p:nvSpPr>
          <p:spPr>
            <a:xfrm>
              <a:off x="7998371" y="2445919"/>
              <a:ext cx="505744" cy="696386"/>
            </a:xfrm>
            <a:custGeom>
              <a:avLst/>
              <a:gdLst/>
              <a:ahLst/>
              <a:cxnLst/>
              <a:rect l="l" t="t" r="r" b="b"/>
              <a:pathLst>
                <a:path w="7290" h="10038" extrusionOk="0">
                  <a:moveTo>
                    <a:pt x="4048" y="0"/>
                  </a:moveTo>
                  <a:cubicBezTo>
                    <a:pt x="3937" y="0"/>
                    <a:pt x="726" y="640"/>
                    <a:pt x="452" y="1118"/>
                  </a:cubicBezTo>
                  <a:cubicBezTo>
                    <a:pt x="1" y="1917"/>
                    <a:pt x="749" y="6571"/>
                    <a:pt x="677" y="9903"/>
                  </a:cubicBezTo>
                  <a:cubicBezTo>
                    <a:pt x="677" y="9903"/>
                    <a:pt x="835" y="10037"/>
                    <a:pt x="1131" y="10037"/>
                  </a:cubicBezTo>
                  <a:cubicBezTo>
                    <a:pt x="1268" y="10037"/>
                    <a:pt x="1435" y="10008"/>
                    <a:pt x="1631" y="9924"/>
                  </a:cubicBezTo>
                  <a:cubicBezTo>
                    <a:pt x="1774" y="8283"/>
                    <a:pt x="2820" y="4634"/>
                    <a:pt x="2153" y="2830"/>
                  </a:cubicBezTo>
                  <a:lnTo>
                    <a:pt x="2153" y="2830"/>
                  </a:lnTo>
                  <a:cubicBezTo>
                    <a:pt x="2811" y="2872"/>
                    <a:pt x="3409" y="2912"/>
                    <a:pt x="3983" y="2912"/>
                  </a:cubicBezTo>
                  <a:cubicBezTo>
                    <a:pt x="4814" y="2912"/>
                    <a:pt x="5596" y="2828"/>
                    <a:pt x="6438" y="2543"/>
                  </a:cubicBezTo>
                  <a:cubicBezTo>
                    <a:pt x="6777" y="2430"/>
                    <a:pt x="6869" y="2215"/>
                    <a:pt x="7064" y="1866"/>
                  </a:cubicBezTo>
                  <a:cubicBezTo>
                    <a:pt x="7289" y="1466"/>
                    <a:pt x="7146" y="523"/>
                    <a:pt x="6920" y="0"/>
                  </a:cubicBezTo>
                  <a:lnTo>
                    <a:pt x="4050" y="0"/>
                  </a:lnTo>
                  <a:cubicBezTo>
                    <a:pt x="4049" y="0"/>
                    <a:pt x="4049" y="0"/>
                    <a:pt x="4048"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5" name="Google Shape;705;p40"/>
            <p:cNvSpPr/>
            <p:nvPr/>
          </p:nvSpPr>
          <p:spPr>
            <a:xfrm>
              <a:off x="7506912" y="2061161"/>
              <a:ext cx="202089" cy="83666"/>
            </a:xfrm>
            <a:custGeom>
              <a:avLst/>
              <a:gdLst/>
              <a:ahLst/>
              <a:cxnLst/>
              <a:rect l="l" t="t" r="r" b="b"/>
              <a:pathLst>
                <a:path w="2913" h="1206" extrusionOk="0">
                  <a:moveTo>
                    <a:pt x="1374" y="0"/>
                  </a:moveTo>
                  <a:cubicBezTo>
                    <a:pt x="1057" y="0"/>
                    <a:pt x="995" y="174"/>
                    <a:pt x="862" y="174"/>
                  </a:cubicBezTo>
                  <a:cubicBezTo>
                    <a:pt x="747" y="174"/>
                    <a:pt x="257" y="49"/>
                    <a:pt x="117" y="49"/>
                  </a:cubicBezTo>
                  <a:cubicBezTo>
                    <a:pt x="107" y="49"/>
                    <a:pt x="99" y="50"/>
                    <a:pt x="93" y="51"/>
                  </a:cubicBezTo>
                  <a:cubicBezTo>
                    <a:pt x="1" y="72"/>
                    <a:pt x="73" y="154"/>
                    <a:pt x="155" y="195"/>
                  </a:cubicBezTo>
                  <a:cubicBezTo>
                    <a:pt x="267" y="267"/>
                    <a:pt x="442" y="328"/>
                    <a:pt x="636" y="421"/>
                  </a:cubicBezTo>
                  <a:cubicBezTo>
                    <a:pt x="759" y="482"/>
                    <a:pt x="893" y="544"/>
                    <a:pt x="1016" y="585"/>
                  </a:cubicBezTo>
                  <a:cubicBezTo>
                    <a:pt x="1221" y="667"/>
                    <a:pt x="1477" y="779"/>
                    <a:pt x="1344" y="861"/>
                  </a:cubicBezTo>
                  <a:cubicBezTo>
                    <a:pt x="1282" y="902"/>
                    <a:pt x="1285" y="910"/>
                    <a:pt x="1269" y="910"/>
                  </a:cubicBezTo>
                  <a:cubicBezTo>
                    <a:pt x="1260" y="910"/>
                    <a:pt x="1244" y="907"/>
                    <a:pt x="1205" y="907"/>
                  </a:cubicBezTo>
                  <a:cubicBezTo>
                    <a:pt x="1178" y="907"/>
                    <a:pt x="1141" y="908"/>
                    <a:pt x="1087" y="913"/>
                  </a:cubicBezTo>
                  <a:cubicBezTo>
                    <a:pt x="821" y="923"/>
                    <a:pt x="667" y="1097"/>
                    <a:pt x="852" y="1128"/>
                  </a:cubicBezTo>
                  <a:cubicBezTo>
                    <a:pt x="987" y="1150"/>
                    <a:pt x="1166" y="1206"/>
                    <a:pt x="1364" y="1206"/>
                  </a:cubicBezTo>
                  <a:cubicBezTo>
                    <a:pt x="1437" y="1206"/>
                    <a:pt x="1513" y="1198"/>
                    <a:pt x="1590" y="1179"/>
                  </a:cubicBezTo>
                  <a:cubicBezTo>
                    <a:pt x="1703" y="1148"/>
                    <a:pt x="1815" y="1107"/>
                    <a:pt x="1918" y="1066"/>
                  </a:cubicBezTo>
                  <a:cubicBezTo>
                    <a:pt x="1979" y="1036"/>
                    <a:pt x="2041" y="1025"/>
                    <a:pt x="2102" y="1025"/>
                  </a:cubicBezTo>
                  <a:lnTo>
                    <a:pt x="2502" y="1056"/>
                  </a:lnTo>
                  <a:lnTo>
                    <a:pt x="2912" y="472"/>
                  </a:lnTo>
                  <a:lnTo>
                    <a:pt x="2912" y="472"/>
                  </a:lnTo>
                  <a:cubicBezTo>
                    <a:pt x="2912" y="472"/>
                    <a:pt x="2766" y="482"/>
                    <a:pt x="2601" y="482"/>
                  </a:cubicBezTo>
                  <a:cubicBezTo>
                    <a:pt x="2435" y="482"/>
                    <a:pt x="2251" y="472"/>
                    <a:pt x="2174" y="431"/>
                  </a:cubicBezTo>
                  <a:cubicBezTo>
                    <a:pt x="2031" y="349"/>
                    <a:pt x="1703" y="0"/>
                    <a:pt x="1374" y="0"/>
                  </a:cubicBezTo>
                  <a:close/>
                </a:path>
              </a:pathLst>
            </a:custGeom>
            <a:solidFill>
              <a:srgbClr val="FEAF8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6" name="Google Shape;706;p40"/>
            <p:cNvSpPr/>
            <p:nvPr/>
          </p:nvSpPr>
          <p:spPr>
            <a:xfrm>
              <a:off x="7650590" y="1910338"/>
              <a:ext cx="571164" cy="256133"/>
            </a:xfrm>
            <a:custGeom>
              <a:avLst/>
              <a:gdLst/>
              <a:ahLst/>
              <a:cxnLst/>
              <a:rect l="l" t="t" r="r" b="b"/>
              <a:pathLst>
                <a:path w="8233" h="3692" extrusionOk="0">
                  <a:moveTo>
                    <a:pt x="8233" y="1"/>
                  </a:moveTo>
                  <a:cubicBezTo>
                    <a:pt x="8232" y="1"/>
                    <a:pt x="7464" y="1"/>
                    <a:pt x="6982" y="339"/>
                  </a:cubicBezTo>
                  <a:cubicBezTo>
                    <a:pt x="6705" y="524"/>
                    <a:pt x="4368" y="2061"/>
                    <a:pt x="4070" y="2215"/>
                  </a:cubicBezTo>
                  <a:cubicBezTo>
                    <a:pt x="3783" y="2369"/>
                    <a:pt x="185" y="2584"/>
                    <a:pt x="185" y="2584"/>
                  </a:cubicBezTo>
                  <a:cubicBezTo>
                    <a:pt x="72" y="2687"/>
                    <a:pt x="11" y="2841"/>
                    <a:pt x="1" y="2994"/>
                  </a:cubicBezTo>
                  <a:cubicBezTo>
                    <a:pt x="1" y="3158"/>
                    <a:pt x="21" y="3322"/>
                    <a:pt x="72" y="3476"/>
                  </a:cubicBezTo>
                  <a:cubicBezTo>
                    <a:pt x="72" y="3476"/>
                    <a:pt x="2414" y="3691"/>
                    <a:pt x="3701" y="3691"/>
                  </a:cubicBezTo>
                  <a:cubicBezTo>
                    <a:pt x="4002" y="3691"/>
                    <a:pt x="4246" y="3680"/>
                    <a:pt x="4388" y="3650"/>
                  </a:cubicBezTo>
                  <a:cubicBezTo>
                    <a:pt x="5137" y="3497"/>
                    <a:pt x="8130" y="2215"/>
                    <a:pt x="8130" y="2215"/>
                  </a:cubicBezTo>
                  <a:lnTo>
                    <a:pt x="8233" y="1"/>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7" name="Google Shape;707;p40"/>
            <p:cNvSpPr/>
            <p:nvPr/>
          </p:nvSpPr>
          <p:spPr>
            <a:xfrm>
              <a:off x="8110760" y="1888069"/>
              <a:ext cx="396201" cy="605991"/>
            </a:xfrm>
            <a:custGeom>
              <a:avLst/>
              <a:gdLst/>
              <a:ahLst/>
              <a:cxnLst/>
              <a:rect l="l" t="t" r="r" b="b"/>
              <a:pathLst>
                <a:path w="5711" h="8735" extrusionOk="0">
                  <a:moveTo>
                    <a:pt x="2902" y="1"/>
                  </a:moveTo>
                  <a:cubicBezTo>
                    <a:pt x="1844" y="1"/>
                    <a:pt x="824" y="299"/>
                    <a:pt x="349" y="660"/>
                  </a:cubicBezTo>
                  <a:cubicBezTo>
                    <a:pt x="0" y="1050"/>
                    <a:pt x="205" y="3192"/>
                    <a:pt x="585" y="4925"/>
                  </a:cubicBezTo>
                  <a:cubicBezTo>
                    <a:pt x="810" y="5950"/>
                    <a:pt x="574" y="6996"/>
                    <a:pt x="544" y="8410"/>
                  </a:cubicBezTo>
                  <a:cubicBezTo>
                    <a:pt x="544" y="8410"/>
                    <a:pt x="753" y="8711"/>
                    <a:pt x="1602" y="8711"/>
                  </a:cubicBezTo>
                  <a:cubicBezTo>
                    <a:pt x="1653" y="8711"/>
                    <a:pt x="1707" y="8710"/>
                    <a:pt x="1764" y="8708"/>
                  </a:cubicBezTo>
                  <a:cubicBezTo>
                    <a:pt x="1833" y="8705"/>
                    <a:pt x="1906" y="8704"/>
                    <a:pt x="1982" y="8704"/>
                  </a:cubicBezTo>
                  <a:cubicBezTo>
                    <a:pt x="2389" y="8704"/>
                    <a:pt x="2884" y="8735"/>
                    <a:pt x="3369" y="8735"/>
                  </a:cubicBezTo>
                  <a:cubicBezTo>
                    <a:pt x="4244" y="8735"/>
                    <a:pt x="5086" y="8634"/>
                    <a:pt x="5321" y="8072"/>
                  </a:cubicBezTo>
                  <a:cubicBezTo>
                    <a:pt x="4900" y="6914"/>
                    <a:pt x="5628" y="1921"/>
                    <a:pt x="5649" y="1655"/>
                  </a:cubicBezTo>
                  <a:cubicBezTo>
                    <a:pt x="5710" y="845"/>
                    <a:pt x="5372" y="527"/>
                    <a:pt x="4296" y="199"/>
                  </a:cubicBezTo>
                  <a:cubicBezTo>
                    <a:pt x="3853" y="60"/>
                    <a:pt x="3374" y="1"/>
                    <a:pt x="2902"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8" name="Google Shape;708;p40"/>
            <p:cNvSpPr/>
            <p:nvPr/>
          </p:nvSpPr>
          <p:spPr>
            <a:xfrm>
              <a:off x="8011206" y="2435929"/>
              <a:ext cx="361305" cy="95391"/>
            </a:xfrm>
            <a:custGeom>
              <a:avLst/>
              <a:gdLst/>
              <a:ahLst/>
              <a:cxnLst/>
              <a:rect l="l" t="t" r="r" b="b"/>
              <a:pathLst>
                <a:path w="5208" h="1375" extrusionOk="0">
                  <a:moveTo>
                    <a:pt x="0" y="1"/>
                  </a:moveTo>
                  <a:lnTo>
                    <a:pt x="3014" y="1374"/>
                  </a:lnTo>
                  <a:lnTo>
                    <a:pt x="5208" y="411"/>
                  </a:lnTo>
                  <a:lnTo>
                    <a:pt x="0"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9" name="Google Shape;709;p40"/>
            <p:cNvSpPr/>
            <p:nvPr/>
          </p:nvSpPr>
          <p:spPr>
            <a:xfrm>
              <a:off x="8218848" y="2464373"/>
              <a:ext cx="153666" cy="75480"/>
            </a:xfrm>
            <a:custGeom>
              <a:avLst/>
              <a:gdLst/>
              <a:ahLst/>
              <a:cxnLst/>
              <a:rect l="l" t="t" r="r" b="b"/>
              <a:pathLst>
                <a:path w="2215" h="1088" extrusionOk="0">
                  <a:moveTo>
                    <a:pt x="2215" y="1"/>
                  </a:moveTo>
                  <a:lnTo>
                    <a:pt x="0" y="903"/>
                  </a:lnTo>
                  <a:lnTo>
                    <a:pt x="11" y="1087"/>
                  </a:lnTo>
                  <a:lnTo>
                    <a:pt x="2184" y="185"/>
                  </a:lnTo>
                  <a:lnTo>
                    <a:pt x="2215" y="1"/>
                  </a:lnTo>
                  <a:close/>
                </a:path>
              </a:pathLst>
            </a:custGeom>
            <a:solidFill>
              <a:srgbClr val="B1DAF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0" name="Google Shape;710;p40"/>
            <p:cNvSpPr/>
            <p:nvPr/>
          </p:nvSpPr>
          <p:spPr>
            <a:xfrm>
              <a:off x="8082733" y="2409636"/>
              <a:ext cx="139027" cy="91367"/>
            </a:xfrm>
            <a:custGeom>
              <a:avLst/>
              <a:gdLst/>
              <a:ahLst/>
              <a:cxnLst/>
              <a:rect l="l" t="t" r="r" b="b"/>
              <a:pathLst>
                <a:path w="2004" h="1317" extrusionOk="0">
                  <a:moveTo>
                    <a:pt x="1696" y="0"/>
                  </a:moveTo>
                  <a:lnTo>
                    <a:pt x="1265" y="205"/>
                  </a:lnTo>
                  <a:cubicBezTo>
                    <a:pt x="1135" y="108"/>
                    <a:pt x="979" y="59"/>
                    <a:pt x="823" y="59"/>
                  </a:cubicBezTo>
                  <a:cubicBezTo>
                    <a:pt x="684" y="59"/>
                    <a:pt x="545" y="98"/>
                    <a:pt x="425" y="175"/>
                  </a:cubicBezTo>
                  <a:cubicBezTo>
                    <a:pt x="0" y="451"/>
                    <a:pt x="393" y="1317"/>
                    <a:pt x="707" y="1317"/>
                  </a:cubicBezTo>
                  <a:cubicBezTo>
                    <a:pt x="719" y="1317"/>
                    <a:pt x="731" y="1315"/>
                    <a:pt x="743" y="1313"/>
                  </a:cubicBezTo>
                  <a:cubicBezTo>
                    <a:pt x="1060" y="1251"/>
                    <a:pt x="2004" y="646"/>
                    <a:pt x="2004" y="646"/>
                  </a:cubicBezTo>
                  <a:lnTo>
                    <a:pt x="1696" y="0"/>
                  </a:lnTo>
                  <a:close/>
                </a:path>
              </a:pathLst>
            </a:custGeom>
            <a:solidFill>
              <a:srgbClr val="FEAF8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1" name="Google Shape;711;p40"/>
            <p:cNvSpPr/>
            <p:nvPr/>
          </p:nvSpPr>
          <p:spPr>
            <a:xfrm>
              <a:off x="8182565" y="1921855"/>
              <a:ext cx="359918" cy="549727"/>
            </a:xfrm>
            <a:custGeom>
              <a:avLst/>
              <a:gdLst/>
              <a:ahLst/>
              <a:cxnLst/>
              <a:rect l="l" t="t" r="r" b="b"/>
              <a:pathLst>
                <a:path w="5188" h="7924" extrusionOk="0">
                  <a:moveTo>
                    <a:pt x="3936" y="1"/>
                  </a:moveTo>
                  <a:cubicBezTo>
                    <a:pt x="3373" y="1"/>
                    <a:pt x="3195" y="787"/>
                    <a:pt x="3117" y="1291"/>
                  </a:cubicBezTo>
                  <a:cubicBezTo>
                    <a:pt x="3066" y="1690"/>
                    <a:pt x="3168" y="2203"/>
                    <a:pt x="3209" y="2603"/>
                  </a:cubicBezTo>
                  <a:lnTo>
                    <a:pt x="3425" y="4848"/>
                  </a:lnTo>
                  <a:cubicBezTo>
                    <a:pt x="2974" y="5053"/>
                    <a:pt x="2543" y="5319"/>
                    <a:pt x="2143" y="5627"/>
                  </a:cubicBezTo>
                  <a:cubicBezTo>
                    <a:pt x="1272" y="6293"/>
                    <a:pt x="42" y="7021"/>
                    <a:pt x="42" y="7021"/>
                  </a:cubicBezTo>
                  <a:cubicBezTo>
                    <a:pt x="11" y="7165"/>
                    <a:pt x="1" y="7308"/>
                    <a:pt x="11" y="7462"/>
                  </a:cubicBezTo>
                  <a:cubicBezTo>
                    <a:pt x="93" y="7841"/>
                    <a:pt x="339" y="7923"/>
                    <a:pt x="339" y="7923"/>
                  </a:cubicBezTo>
                  <a:cubicBezTo>
                    <a:pt x="339" y="7923"/>
                    <a:pt x="3958" y="6447"/>
                    <a:pt x="4522" y="5668"/>
                  </a:cubicBezTo>
                  <a:cubicBezTo>
                    <a:pt x="4901" y="5155"/>
                    <a:pt x="4850" y="4130"/>
                    <a:pt x="4880" y="3525"/>
                  </a:cubicBezTo>
                  <a:cubicBezTo>
                    <a:pt x="4921" y="2634"/>
                    <a:pt x="5188" y="204"/>
                    <a:pt x="4040" y="9"/>
                  </a:cubicBezTo>
                  <a:cubicBezTo>
                    <a:pt x="4004" y="3"/>
                    <a:pt x="3969" y="1"/>
                    <a:pt x="3936"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2" name="Google Shape;712;p40"/>
            <p:cNvSpPr/>
            <p:nvPr/>
          </p:nvSpPr>
          <p:spPr>
            <a:xfrm>
              <a:off x="7856914" y="2208793"/>
              <a:ext cx="362693" cy="331058"/>
            </a:xfrm>
            <a:custGeom>
              <a:avLst/>
              <a:gdLst/>
              <a:ahLst/>
              <a:cxnLst/>
              <a:rect l="l" t="t" r="r" b="b"/>
              <a:pathLst>
                <a:path w="5228" h="4772" extrusionOk="0">
                  <a:moveTo>
                    <a:pt x="290" y="0"/>
                  </a:moveTo>
                  <a:cubicBezTo>
                    <a:pt x="135" y="0"/>
                    <a:pt x="0" y="134"/>
                    <a:pt x="10" y="302"/>
                  </a:cubicBezTo>
                  <a:lnTo>
                    <a:pt x="153" y="3675"/>
                  </a:lnTo>
                  <a:cubicBezTo>
                    <a:pt x="164" y="3839"/>
                    <a:pt x="287" y="3972"/>
                    <a:pt x="440" y="4003"/>
                  </a:cubicBezTo>
                  <a:lnTo>
                    <a:pt x="5228" y="4771"/>
                  </a:lnTo>
                  <a:lnTo>
                    <a:pt x="5064" y="999"/>
                  </a:lnTo>
                  <a:cubicBezTo>
                    <a:pt x="5064" y="866"/>
                    <a:pt x="4961" y="753"/>
                    <a:pt x="4828" y="732"/>
                  </a:cubicBezTo>
                  <a:lnTo>
                    <a:pt x="338" y="5"/>
                  </a:lnTo>
                  <a:cubicBezTo>
                    <a:pt x="322" y="2"/>
                    <a:pt x="306" y="0"/>
                    <a:pt x="290"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3" name="Google Shape;713;p40"/>
            <p:cNvSpPr/>
            <p:nvPr/>
          </p:nvSpPr>
          <p:spPr>
            <a:xfrm>
              <a:off x="8194636" y="1642687"/>
              <a:ext cx="197788" cy="271326"/>
            </a:xfrm>
            <a:custGeom>
              <a:avLst/>
              <a:gdLst/>
              <a:ahLst/>
              <a:cxnLst/>
              <a:rect l="l" t="t" r="r" b="b"/>
              <a:pathLst>
                <a:path w="2851" h="3911" extrusionOk="0">
                  <a:moveTo>
                    <a:pt x="1212" y="1"/>
                  </a:moveTo>
                  <a:cubicBezTo>
                    <a:pt x="811" y="1"/>
                    <a:pt x="474" y="175"/>
                    <a:pt x="452" y="732"/>
                  </a:cubicBezTo>
                  <a:cubicBezTo>
                    <a:pt x="452" y="732"/>
                    <a:pt x="237" y="1634"/>
                    <a:pt x="144" y="1860"/>
                  </a:cubicBezTo>
                  <a:cubicBezTo>
                    <a:pt x="114" y="1942"/>
                    <a:pt x="1" y="2188"/>
                    <a:pt x="21" y="2260"/>
                  </a:cubicBezTo>
                  <a:cubicBezTo>
                    <a:pt x="42" y="2342"/>
                    <a:pt x="175" y="2311"/>
                    <a:pt x="226" y="2331"/>
                  </a:cubicBezTo>
                  <a:cubicBezTo>
                    <a:pt x="349" y="2372"/>
                    <a:pt x="175" y="3121"/>
                    <a:pt x="432" y="3182"/>
                  </a:cubicBezTo>
                  <a:cubicBezTo>
                    <a:pt x="599" y="3220"/>
                    <a:pt x="766" y="3241"/>
                    <a:pt x="933" y="3241"/>
                  </a:cubicBezTo>
                  <a:cubicBezTo>
                    <a:pt x="992" y="3241"/>
                    <a:pt x="1050" y="3239"/>
                    <a:pt x="1108" y="3234"/>
                  </a:cubicBezTo>
                  <a:lnTo>
                    <a:pt x="1108" y="3234"/>
                  </a:lnTo>
                  <a:cubicBezTo>
                    <a:pt x="1108" y="3254"/>
                    <a:pt x="1057" y="3654"/>
                    <a:pt x="1057" y="3654"/>
                  </a:cubicBezTo>
                  <a:lnTo>
                    <a:pt x="1108" y="3910"/>
                  </a:lnTo>
                  <a:lnTo>
                    <a:pt x="1569" y="3910"/>
                  </a:lnTo>
                  <a:lnTo>
                    <a:pt x="2195" y="3736"/>
                  </a:lnTo>
                  <a:cubicBezTo>
                    <a:pt x="2195" y="3736"/>
                    <a:pt x="2215" y="2936"/>
                    <a:pt x="2246" y="2844"/>
                  </a:cubicBezTo>
                  <a:cubicBezTo>
                    <a:pt x="2256" y="2783"/>
                    <a:pt x="2502" y="2557"/>
                    <a:pt x="2677" y="2157"/>
                  </a:cubicBezTo>
                  <a:cubicBezTo>
                    <a:pt x="2769" y="1962"/>
                    <a:pt x="2830" y="1747"/>
                    <a:pt x="2851" y="1532"/>
                  </a:cubicBezTo>
                  <a:cubicBezTo>
                    <a:pt x="2851" y="1101"/>
                    <a:pt x="2841" y="650"/>
                    <a:pt x="2554" y="435"/>
                  </a:cubicBezTo>
                  <a:cubicBezTo>
                    <a:pt x="2395" y="312"/>
                    <a:pt x="1747" y="1"/>
                    <a:pt x="1212" y="1"/>
                  </a:cubicBezTo>
                  <a:close/>
                </a:path>
              </a:pathLst>
            </a:custGeom>
            <a:solidFill>
              <a:srgbClr val="FEAF8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4" name="Google Shape;714;p40"/>
            <p:cNvSpPr/>
            <p:nvPr/>
          </p:nvSpPr>
          <p:spPr>
            <a:xfrm>
              <a:off x="8265053" y="1765273"/>
              <a:ext cx="114607" cy="147977"/>
            </a:xfrm>
            <a:custGeom>
              <a:avLst/>
              <a:gdLst/>
              <a:ahLst/>
              <a:cxnLst/>
              <a:rect l="l" t="t" r="r" b="b"/>
              <a:pathLst>
                <a:path w="1652" h="2133" extrusionOk="0">
                  <a:moveTo>
                    <a:pt x="1057" y="1"/>
                  </a:moveTo>
                  <a:cubicBezTo>
                    <a:pt x="1036" y="1"/>
                    <a:pt x="1036" y="1077"/>
                    <a:pt x="1016" y="1385"/>
                  </a:cubicBezTo>
                  <a:cubicBezTo>
                    <a:pt x="790" y="1559"/>
                    <a:pt x="534" y="1774"/>
                    <a:pt x="431" y="1774"/>
                  </a:cubicBezTo>
                  <a:cubicBezTo>
                    <a:pt x="298" y="1764"/>
                    <a:pt x="175" y="1713"/>
                    <a:pt x="73" y="1631"/>
                  </a:cubicBezTo>
                  <a:cubicBezTo>
                    <a:pt x="62" y="1723"/>
                    <a:pt x="32" y="1815"/>
                    <a:pt x="1" y="1907"/>
                  </a:cubicBezTo>
                  <a:lnTo>
                    <a:pt x="93" y="2112"/>
                  </a:lnTo>
                  <a:lnTo>
                    <a:pt x="554" y="2133"/>
                  </a:lnTo>
                  <a:lnTo>
                    <a:pt x="1180" y="1959"/>
                  </a:lnTo>
                  <a:cubicBezTo>
                    <a:pt x="1180" y="1959"/>
                    <a:pt x="1200" y="1159"/>
                    <a:pt x="1221" y="1067"/>
                  </a:cubicBezTo>
                  <a:cubicBezTo>
                    <a:pt x="1241" y="1005"/>
                    <a:pt x="1477" y="790"/>
                    <a:pt x="1651" y="380"/>
                  </a:cubicBezTo>
                  <a:lnTo>
                    <a:pt x="1631" y="124"/>
                  </a:lnTo>
                  <a:cubicBezTo>
                    <a:pt x="1631" y="124"/>
                    <a:pt x="1077" y="1"/>
                    <a:pt x="1057" y="1"/>
                  </a:cubicBezTo>
                  <a:close/>
                </a:path>
              </a:pathLst>
            </a:custGeom>
            <a:solidFill>
              <a:srgbClr val="F29D7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5" name="Google Shape;715;p40"/>
            <p:cNvSpPr/>
            <p:nvPr/>
          </p:nvSpPr>
          <p:spPr>
            <a:xfrm>
              <a:off x="8188184" y="1621943"/>
              <a:ext cx="235181" cy="219502"/>
            </a:xfrm>
            <a:custGeom>
              <a:avLst/>
              <a:gdLst/>
              <a:ahLst/>
              <a:cxnLst/>
              <a:rect l="l" t="t" r="r" b="b"/>
              <a:pathLst>
                <a:path w="3390" h="3164" extrusionOk="0">
                  <a:moveTo>
                    <a:pt x="431" y="0"/>
                  </a:moveTo>
                  <a:cubicBezTo>
                    <a:pt x="0" y="0"/>
                    <a:pt x="83" y="677"/>
                    <a:pt x="125" y="877"/>
                  </a:cubicBezTo>
                  <a:cubicBezTo>
                    <a:pt x="145" y="990"/>
                    <a:pt x="289" y="1021"/>
                    <a:pt x="309" y="1072"/>
                  </a:cubicBezTo>
                  <a:cubicBezTo>
                    <a:pt x="319" y="1185"/>
                    <a:pt x="309" y="1298"/>
                    <a:pt x="289" y="1421"/>
                  </a:cubicBezTo>
                  <a:cubicBezTo>
                    <a:pt x="289" y="1513"/>
                    <a:pt x="442" y="1554"/>
                    <a:pt x="442" y="1554"/>
                  </a:cubicBezTo>
                  <a:cubicBezTo>
                    <a:pt x="442" y="1554"/>
                    <a:pt x="484" y="1329"/>
                    <a:pt x="494" y="1298"/>
                  </a:cubicBezTo>
                  <a:cubicBezTo>
                    <a:pt x="514" y="1205"/>
                    <a:pt x="535" y="1113"/>
                    <a:pt x="576" y="1031"/>
                  </a:cubicBezTo>
                  <a:cubicBezTo>
                    <a:pt x="607" y="1021"/>
                    <a:pt x="637" y="1011"/>
                    <a:pt x="678" y="1000"/>
                  </a:cubicBezTo>
                  <a:cubicBezTo>
                    <a:pt x="863" y="980"/>
                    <a:pt x="1058" y="970"/>
                    <a:pt x="1252" y="959"/>
                  </a:cubicBezTo>
                  <a:cubicBezTo>
                    <a:pt x="1293" y="959"/>
                    <a:pt x="1334" y="1000"/>
                    <a:pt x="1334" y="1041"/>
                  </a:cubicBezTo>
                  <a:cubicBezTo>
                    <a:pt x="1314" y="1575"/>
                    <a:pt x="1580" y="1667"/>
                    <a:pt x="1703" y="1687"/>
                  </a:cubicBezTo>
                  <a:cubicBezTo>
                    <a:pt x="1734" y="1687"/>
                    <a:pt x="1765" y="1708"/>
                    <a:pt x="1765" y="1739"/>
                  </a:cubicBezTo>
                  <a:cubicBezTo>
                    <a:pt x="1756" y="2129"/>
                    <a:pt x="1835" y="2238"/>
                    <a:pt x="1927" y="2238"/>
                  </a:cubicBezTo>
                  <a:cubicBezTo>
                    <a:pt x="2042" y="2238"/>
                    <a:pt x="2175" y="2067"/>
                    <a:pt x="2175" y="2067"/>
                  </a:cubicBezTo>
                  <a:cubicBezTo>
                    <a:pt x="2288" y="2169"/>
                    <a:pt x="2267" y="2651"/>
                    <a:pt x="2278" y="2928"/>
                  </a:cubicBezTo>
                  <a:cubicBezTo>
                    <a:pt x="2288" y="3010"/>
                    <a:pt x="2298" y="3082"/>
                    <a:pt x="2329" y="3153"/>
                  </a:cubicBezTo>
                  <a:cubicBezTo>
                    <a:pt x="2351" y="3161"/>
                    <a:pt x="2374" y="3164"/>
                    <a:pt x="2397" y="3164"/>
                  </a:cubicBezTo>
                  <a:cubicBezTo>
                    <a:pt x="2439" y="3164"/>
                    <a:pt x="2480" y="3153"/>
                    <a:pt x="2513" y="3133"/>
                  </a:cubicBezTo>
                  <a:cubicBezTo>
                    <a:pt x="2544" y="3112"/>
                    <a:pt x="2729" y="2938"/>
                    <a:pt x="2770" y="2907"/>
                  </a:cubicBezTo>
                  <a:cubicBezTo>
                    <a:pt x="2985" y="2743"/>
                    <a:pt x="3118" y="2466"/>
                    <a:pt x="3231" y="1636"/>
                  </a:cubicBezTo>
                  <a:cubicBezTo>
                    <a:pt x="3390" y="355"/>
                    <a:pt x="2158" y="166"/>
                    <a:pt x="1692" y="166"/>
                  </a:cubicBezTo>
                  <a:cubicBezTo>
                    <a:pt x="1647" y="166"/>
                    <a:pt x="1609" y="167"/>
                    <a:pt x="1580" y="170"/>
                  </a:cubicBezTo>
                  <a:cubicBezTo>
                    <a:pt x="1506" y="176"/>
                    <a:pt x="1415" y="180"/>
                    <a:pt x="1323" y="180"/>
                  </a:cubicBezTo>
                  <a:cubicBezTo>
                    <a:pt x="1109" y="180"/>
                    <a:pt x="883" y="162"/>
                    <a:pt x="812" y="119"/>
                  </a:cubicBezTo>
                  <a:cubicBezTo>
                    <a:pt x="654" y="35"/>
                    <a:pt x="529" y="0"/>
                    <a:pt x="431"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6" name="Google Shape;716;p40"/>
            <p:cNvSpPr/>
            <p:nvPr/>
          </p:nvSpPr>
          <p:spPr>
            <a:xfrm>
              <a:off x="8330474" y="1745779"/>
              <a:ext cx="45649" cy="58691"/>
            </a:xfrm>
            <a:custGeom>
              <a:avLst/>
              <a:gdLst/>
              <a:ahLst/>
              <a:cxnLst/>
              <a:rect l="l" t="t" r="r" b="b"/>
              <a:pathLst>
                <a:path w="658" h="846" extrusionOk="0">
                  <a:moveTo>
                    <a:pt x="297" y="1"/>
                  </a:moveTo>
                  <a:cubicBezTo>
                    <a:pt x="110" y="1"/>
                    <a:pt x="83" y="251"/>
                    <a:pt x="83" y="251"/>
                  </a:cubicBezTo>
                  <a:cubicBezTo>
                    <a:pt x="32" y="446"/>
                    <a:pt x="1" y="640"/>
                    <a:pt x="1" y="845"/>
                  </a:cubicBezTo>
                  <a:cubicBezTo>
                    <a:pt x="657" y="835"/>
                    <a:pt x="657" y="56"/>
                    <a:pt x="339" y="5"/>
                  </a:cubicBezTo>
                  <a:cubicBezTo>
                    <a:pt x="324" y="2"/>
                    <a:pt x="310" y="1"/>
                    <a:pt x="297" y="1"/>
                  </a:cubicBezTo>
                  <a:close/>
                </a:path>
              </a:pathLst>
            </a:custGeom>
            <a:solidFill>
              <a:srgbClr val="FEAF8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7" name="Google Shape;717;p40"/>
            <p:cNvSpPr/>
            <p:nvPr/>
          </p:nvSpPr>
          <p:spPr>
            <a:xfrm>
              <a:off x="8271504" y="1865591"/>
              <a:ext cx="101010" cy="79712"/>
            </a:xfrm>
            <a:custGeom>
              <a:avLst/>
              <a:gdLst/>
              <a:ahLst/>
              <a:cxnLst/>
              <a:rect l="l" t="t" r="r" b="b"/>
              <a:pathLst>
                <a:path w="1456" h="1149" extrusionOk="0">
                  <a:moveTo>
                    <a:pt x="1169" y="0"/>
                  </a:moveTo>
                  <a:cubicBezTo>
                    <a:pt x="800" y="215"/>
                    <a:pt x="0" y="666"/>
                    <a:pt x="0" y="666"/>
                  </a:cubicBezTo>
                  <a:lnTo>
                    <a:pt x="195" y="1148"/>
                  </a:lnTo>
                  <a:cubicBezTo>
                    <a:pt x="195" y="1148"/>
                    <a:pt x="974" y="728"/>
                    <a:pt x="1138" y="636"/>
                  </a:cubicBezTo>
                  <a:cubicBezTo>
                    <a:pt x="1261" y="574"/>
                    <a:pt x="1364" y="492"/>
                    <a:pt x="1456" y="390"/>
                  </a:cubicBezTo>
                  <a:cubicBezTo>
                    <a:pt x="1374" y="246"/>
                    <a:pt x="1282" y="123"/>
                    <a:pt x="1169"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8" name="Google Shape;718;p40"/>
            <p:cNvSpPr/>
            <p:nvPr/>
          </p:nvSpPr>
          <p:spPr>
            <a:xfrm>
              <a:off x="8243754" y="1867672"/>
              <a:ext cx="27819" cy="70485"/>
            </a:xfrm>
            <a:custGeom>
              <a:avLst/>
              <a:gdLst/>
              <a:ahLst/>
              <a:cxnLst/>
              <a:rect l="l" t="t" r="r" b="b"/>
              <a:pathLst>
                <a:path w="401" h="1016" extrusionOk="0">
                  <a:moveTo>
                    <a:pt x="400" y="1"/>
                  </a:moveTo>
                  <a:cubicBezTo>
                    <a:pt x="277" y="83"/>
                    <a:pt x="164" y="175"/>
                    <a:pt x="72" y="288"/>
                  </a:cubicBezTo>
                  <a:cubicBezTo>
                    <a:pt x="11" y="524"/>
                    <a:pt x="0" y="770"/>
                    <a:pt x="41" y="1016"/>
                  </a:cubicBezTo>
                  <a:cubicBezTo>
                    <a:pt x="123" y="862"/>
                    <a:pt x="257" y="729"/>
                    <a:pt x="400" y="636"/>
                  </a:cubicBezTo>
                  <a:cubicBezTo>
                    <a:pt x="349" y="442"/>
                    <a:pt x="400" y="1"/>
                    <a:pt x="400"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9" name="Google Shape;719;p40"/>
            <p:cNvSpPr/>
            <p:nvPr/>
          </p:nvSpPr>
          <p:spPr>
            <a:xfrm>
              <a:off x="8647730" y="2054015"/>
              <a:ext cx="120227" cy="161505"/>
            </a:xfrm>
            <a:custGeom>
              <a:avLst/>
              <a:gdLst/>
              <a:ahLst/>
              <a:cxnLst/>
              <a:rect l="l" t="t" r="r" b="b"/>
              <a:pathLst>
                <a:path w="1733" h="2328" extrusionOk="0">
                  <a:moveTo>
                    <a:pt x="882" y="1"/>
                  </a:moveTo>
                  <a:lnTo>
                    <a:pt x="646" y="913"/>
                  </a:lnTo>
                  <a:lnTo>
                    <a:pt x="0" y="1149"/>
                  </a:lnTo>
                  <a:lnTo>
                    <a:pt x="625" y="1385"/>
                  </a:lnTo>
                  <a:lnTo>
                    <a:pt x="861" y="2328"/>
                  </a:lnTo>
                  <a:lnTo>
                    <a:pt x="1097" y="1405"/>
                  </a:lnTo>
                  <a:lnTo>
                    <a:pt x="1733" y="1169"/>
                  </a:lnTo>
                  <a:lnTo>
                    <a:pt x="1118" y="934"/>
                  </a:lnTo>
                  <a:lnTo>
                    <a:pt x="882" y="1"/>
                  </a:lnTo>
                  <a:close/>
                </a:path>
              </a:pathLst>
            </a:custGeom>
            <a:solidFill>
              <a:srgbClr val="FFB12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0" name="Google Shape;720;p40"/>
            <p:cNvSpPr/>
            <p:nvPr/>
          </p:nvSpPr>
          <p:spPr>
            <a:xfrm>
              <a:off x="7831939" y="1226918"/>
              <a:ext cx="120990" cy="160811"/>
            </a:xfrm>
            <a:custGeom>
              <a:avLst/>
              <a:gdLst/>
              <a:ahLst/>
              <a:cxnLst/>
              <a:rect l="l" t="t" r="r" b="b"/>
              <a:pathLst>
                <a:path w="1744" h="2318" extrusionOk="0">
                  <a:moveTo>
                    <a:pt x="882" y="0"/>
                  </a:moveTo>
                  <a:lnTo>
                    <a:pt x="647" y="913"/>
                  </a:lnTo>
                  <a:lnTo>
                    <a:pt x="1" y="1148"/>
                  </a:lnTo>
                  <a:lnTo>
                    <a:pt x="626" y="1384"/>
                  </a:lnTo>
                  <a:lnTo>
                    <a:pt x="862" y="2317"/>
                  </a:lnTo>
                  <a:lnTo>
                    <a:pt x="1098" y="1405"/>
                  </a:lnTo>
                  <a:lnTo>
                    <a:pt x="1743" y="1169"/>
                  </a:lnTo>
                  <a:lnTo>
                    <a:pt x="1118" y="933"/>
                  </a:lnTo>
                  <a:lnTo>
                    <a:pt x="882" y="0"/>
                  </a:lnTo>
                  <a:close/>
                </a:path>
              </a:pathLst>
            </a:custGeom>
            <a:solidFill>
              <a:srgbClr val="FFB12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1" name="Google Shape;721;p40"/>
            <p:cNvSpPr/>
            <p:nvPr/>
          </p:nvSpPr>
          <p:spPr>
            <a:xfrm>
              <a:off x="5349113" y="1439554"/>
              <a:ext cx="120296" cy="161505"/>
            </a:xfrm>
            <a:custGeom>
              <a:avLst/>
              <a:gdLst/>
              <a:ahLst/>
              <a:cxnLst/>
              <a:rect l="l" t="t" r="r" b="b"/>
              <a:pathLst>
                <a:path w="1734" h="2328" extrusionOk="0">
                  <a:moveTo>
                    <a:pt x="872" y="0"/>
                  </a:moveTo>
                  <a:lnTo>
                    <a:pt x="636" y="913"/>
                  </a:lnTo>
                  <a:lnTo>
                    <a:pt x="1" y="1159"/>
                  </a:lnTo>
                  <a:lnTo>
                    <a:pt x="616" y="1395"/>
                  </a:lnTo>
                  <a:lnTo>
                    <a:pt x="862" y="2328"/>
                  </a:lnTo>
                  <a:lnTo>
                    <a:pt x="1098" y="1405"/>
                  </a:lnTo>
                  <a:lnTo>
                    <a:pt x="1733" y="1169"/>
                  </a:lnTo>
                  <a:lnTo>
                    <a:pt x="1118" y="933"/>
                  </a:lnTo>
                  <a:lnTo>
                    <a:pt x="872" y="0"/>
                  </a:lnTo>
                  <a:close/>
                </a:path>
              </a:pathLst>
            </a:custGeom>
            <a:solidFill>
              <a:srgbClr val="FFB12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2" name="Google Shape;722;p40"/>
            <p:cNvSpPr/>
            <p:nvPr/>
          </p:nvSpPr>
          <p:spPr>
            <a:xfrm>
              <a:off x="7100137" y="753975"/>
              <a:ext cx="120990" cy="160742"/>
            </a:xfrm>
            <a:custGeom>
              <a:avLst/>
              <a:gdLst/>
              <a:ahLst/>
              <a:cxnLst/>
              <a:rect l="l" t="t" r="r" b="b"/>
              <a:pathLst>
                <a:path w="1744" h="2317" extrusionOk="0">
                  <a:moveTo>
                    <a:pt x="882" y="0"/>
                  </a:moveTo>
                  <a:lnTo>
                    <a:pt x="647" y="913"/>
                  </a:lnTo>
                  <a:lnTo>
                    <a:pt x="1" y="1148"/>
                  </a:lnTo>
                  <a:lnTo>
                    <a:pt x="626" y="1384"/>
                  </a:lnTo>
                  <a:lnTo>
                    <a:pt x="862" y="2317"/>
                  </a:lnTo>
                  <a:lnTo>
                    <a:pt x="1098" y="1405"/>
                  </a:lnTo>
                  <a:lnTo>
                    <a:pt x="1744" y="1169"/>
                  </a:lnTo>
                  <a:lnTo>
                    <a:pt x="1118" y="933"/>
                  </a:lnTo>
                  <a:lnTo>
                    <a:pt x="882" y="0"/>
                  </a:lnTo>
                  <a:close/>
                </a:path>
              </a:pathLst>
            </a:custGeom>
            <a:solidFill>
              <a:srgbClr val="FFB12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3" name="Google Shape;723;p40"/>
            <p:cNvSpPr/>
            <p:nvPr/>
          </p:nvSpPr>
          <p:spPr>
            <a:xfrm>
              <a:off x="7578023" y="753983"/>
              <a:ext cx="249750" cy="387667"/>
            </a:xfrm>
            <a:custGeom>
              <a:avLst/>
              <a:gdLst/>
              <a:ahLst/>
              <a:cxnLst/>
              <a:rect l="l" t="t" r="r" b="b"/>
              <a:pathLst>
                <a:path w="3600" h="5588" extrusionOk="0">
                  <a:moveTo>
                    <a:pt x="1559" y="0"/>
                  </a:moveTo>
                  <a:cubicBezTo>
                    <a:pt x="1467" y="0"/>
                    <a:pt x="1385" y="72"/>
                    <a:pt x="1385" y="164"/>
                  </a:cubicBezTo>
                  <a:lnTo>
                    <a:pt x="1385" y="584"/>
                  </a:lnTo>
                  <a:cubicBezTo>
                    <a:pt x="1211" y="615"/>
                    <a:pt x="1047" y="666"/>
                    <a:pt x="883" y="748"/>
                  </a:cubicBezTo>
                  <a:cubicBezTo>
                    <a:pt x="739" y="810"/>
                    <a:pt x="606" y="902"/>
                    <a:pt x="493" y="1015"/>
                  </a:cubicBezTo>
                  <a:cubicBezTo>
                    <a:pt x="380" y="1128"/>
                    <a:pt x="298" y="1251"/>
                    <a:pt x="237" y="1384"/>
                  </a:cubicBezTo>
                  <a:cubicBezTo>
                    <a:pt x="165" y="1528"/>
                    <a:pt x="134" y="1681"/>
                    <a:pt x="134" y="1835"/>
                  </a:cubicBezTo>
                  <a:cubicBezTo>
                    <a:pt x="134" y="1999"/>
                    <a:pt x="155" y="2163"/>
                    <a:pt x="216" y="2317"/>
                  </a:cubicBezTo>
                  <a:cubicBezTo>
                    <a:pt x="257" y="2450"/>
                    <a:pt x="339" y="2563"/>
                    <a:pt x="431" y="2665"/>
                  </a:cubicBezTo>
                  <a:cubicBezTo>
                    <a:pt x="544" y="2768"/>
                    <a:pt x="678" y="2850"/>
                    <a:pt x="821" y="2922"/>
                  </a:cubicBezTo>
                  <a:cubicBezTo>
                    <a:pt x="995" y="2993"/>
                    <a:pt x="1180" y="3055"/>
                    <a:pt x="1364" y="3096"/>
                  </a:cubicBezTo>
                  <a:cubicBezTo>
                    <a:pt x="1590" y="3147"/>
                    <a:pt x="1795" y="3199"/>
                    <a:pt x="1969" y="3240"/>
                  </a:cubicBezTo>
                  <a:cubicBezTo>
                    <a:pt x="2113" y="3270"/>
                    <a:pt x="2256" y="3301"/>
                    <a:pt x="2400" y="3352"/>
                  </a:cubicBezTo>
                  <a:cubicBezTo>
                    <a:pt x="2502" y="3383"/>
                    <a:pt x="2595" y="3434"/>
                    <a:pt x="2666" y="3506"/>
                  </a:cubicBezTo>
                  <a:cubicBezTo>
                    <a:pt x="2728" y="3568"/>
                    <a:pt x="2759" y="3639"/>
                    <a:pt x="2759" y="3732"/>
                  </a:cubicBezTo>
                  <a:cubicBezTo>
                    <a:pt x="2759" y="3814"/>
                    <a:pt x="2728" y="3896"/>
                    <a:pt x="2677" y="3967"/>
                  </a:cubicBezTo>
                  <a:cubicBezTo>
                    <a:pt x="2615" y="4029"/>
                    <a:pt x="2543" y="4090"/>
                    <a:pt x="2461" y="4131"/>
                  </a:cubicBezTo>
                  <a:cubicBezTo>
                    <a:pt x="2369" y="4172"/>
                    <a:pt x="2266" y="4203"/>
                    <a:pt x="2154" y="4224"/>
                  </a:cubicBezTo>
                  <a:cubicBezTo>
                    <a:pt x="2041" y="4244"/>
                    <a:pt x="1918" y="4254"/>
                    <a:pt x="1795" y="4254"/>
                  </a:cubicBezTo>
                  <a:cubicBezTo>
                    <a:pt x="1662" y="4254"/>
                    <a:pt x="1528" y="4234"/>
                    <a:pt x="1405" y="4213"/>
                  </a:cubicBezTo>
                  <a:cubicBezTo>
                    <a:pt x="1313" y="4183"/>
                    <a:pt x="1221" y="4152"/>
                    <a:pt x="1139" y="4111"/>
                  </a:cubicBezTo>
                  <a:cubicBezTo>
                    <a:pt x="1077" y="4070"/>
                    <a:pt x="1016" y="4019"/>
                    <a:pt x="975" y="3967"/>
                  </a:cubicBezTo>
                  <a:cubicBezTo>
                    <a:pt x="934" y="3916"/>
                    <a:pt x="893" y="3855"/>
                    <a:pt x="862" y="3803"/>
                  </a:cubicBezTo>
                  <a:cubicBezTo>
                    <a:pt x="842" y="3752"/>
                    <a:pt x="811" y="3721"/>
                    <a:pt x="770" y="3691"/>
                  </a:cubicBezTo>
                  <a:cubicBezTo>
                    <a:pt x="719" y="3660"/>
                    <a:pt x="667" y="3650"/>
                    <a:pt x="616" y="3650"/>
                  </a:cubicBezTo>
                  <a:lnTo>
                    <a:pt x="175" y="3650"/>
                  </a:lnTo>
                  <a:cubicBezTo>
                    <a:pt x="134" y="3650"/>
                    <a:pt x="83" y="3670"/>
                    <a:pt x="52" y="3701"/>
                  </a:cubicBezTo>
                  <a:cubicBezTo>
                    <a:pt x="21" y="3732"/>
                    <a:pt x="1" y="3773"/>
                    <a:pt x="11" y="3824"/>
                  </a:cubicBezTo>
                  <a:cubicBezTo>
                    <a:pt x="11" y="3967"/>
                    <a:pt x="62" y="4121"/>
                    <a:pt x="134" y="4254"/>
                  </a:cubicBezTo>
                  <a:cubicBezTo>
                    <a:pt x="216" y="4388"/>
                    <a:pt x="308" y="4500"/>
                    <a:pt x="431" y="4593"/>
                  </a:cubicBezTo>
                  <a:cubicBezTo>
                    <a:pt x="565" y="4705"/>
                    <a:pt x="708" y="4787"/>
                    <a:pt x="862" y="4849"/>
                  </a:cubicBezTo>
                  <a:cubicBezTo>
                    <a:pt x="1026" y="4921"/>
                    <a:pt x="1200" y="4972"/>
                    <a:pt x="1385" y="5003"/>
                  </a:cubicBezTo>
                  <a:lnTo>
                    <a:pt x="1385" y="5423"/>
                  </a:lnTo>
                  <a:cubicBezTo>
                    <a:pt x="1385" y="5464"/>
                    <a:pt x="1405" y="5505"/>
                    <a:pt x="1436" y="5536"/>
                  </a:cubicBezTo>
                  <a:cubicBezTo>
                    <a:pt x="1467" y="5567"/>
                    <a:pt x="1508" y="5587"/>
                    <a:pt x="1549" y="5587"/>
                  </a:cubicBezTo>
                  <a:lnTo>
                    <a:pt x="2061" y="5587"/>
                  </a:lnTo>
                  <a:cubicBezTo>
                    <a:pt x="2143" y="5587"/>
                    <a:pt x="2225" y="5515"/>
                    <a:pt x="2225" y="5423"/>
                  </a:cubicBezTo>
                  <a:lnTo>
                    <a:pt x="2225" y="5003"/>
                  </a:lnTo>
                  <a:cubicBezTo>
                    <a:pt x="2420" y="4972"/>
                    <a:pt x="2615" y="4921"/>
                    <a:pt x="2800" y="4849"/>
                  </a:cubicBezTo>
                  <a:cubicBezTo>
                    <a:pt x="2964" y="4777"/>
                    <a:pt x="3107" y="4685"/>
                    <a:pt x="3230" y="4562"/>
                  </a:cubicBezTo>
                  <a:cubicBezTo>
                    <a:pt x="3353" y="4459"/>
                    <a:pt x="3445" y="4326"/>
                    <a:pt x="3507" y="4183"/>
                  </a:cubicBezTo>
                  <a:cubicBezTo>
                    <a:pt x="3568" y="4039"/>
                    <a:pt x="3599" y="3885"/>
                    <a:pt x="3599" y="3721"/>
                  </a:cubicBezTo>
                  <a:cubicBezTo>
                    <a:pt x="3599" y="3568"/>
                    <a:pt x="3579" y="3414"/>
                    <a:pt x="3527" y="3270"/>
                  </a:cubicBezTo>
                  <a:cubicBezTo>
                    <a:pt x="3476" y="3137"/>
                    <a:pt x="3394" y="3014"/>
                    <a:pt x="3292" y="2922"/>
                  </a:cubicBezTo>
                  <a:cubicBezTo>
                    <a:pt x="3169" y="2809"/>
                    <a:pt x="3025" y="2727"/>
                    <a:pt x="2871" y="2665"/>
                  </a:cubicBezTo>
                  <a:cubicBezTo>
                    <a:pt x="2666" y="2583"/>
                    <a:pt x="2451" y="2522"/>
                    <a:pt x="2236" y="2471"/>
                  </a:cubicBezTo>
                  <a:cubicBezTo>
                    <a:pt x="2010" y="2430"/>
                    <a:pt x="1815" y="2378"/>
                    <a:pt x="1651" y="2348"/>
                  </a:cubicBezTo>
                  <a:cubicBezTo>
                    <a:pt x="1518" y="2317"/>
                    <a:pt x="1385" y="2276"/>
                    <a:pt x="1262" y="2214"/>
                  </a:cubicBezTo>
                  <a:cubicBezTo>
                    <a:pt x="1180" y="2184"/>
                    <a:pt x="1098" y="2132"/>
                    <a:pt x="1047" y="2061"/>
                  </a:cubicBezTo>
                  <a:cubicBezTo>
                    <a:pt x="954" y="1927"/>
                    <a:pt x="954" y="1753"/>
                    <a:pt x="1036" y="1620"/>
                  </a:cubicBezTo>
                  <a:cubicBezTo>
                    <a:pt x="1077" y="1558"/>
                    <a:pt x="1139" y="1497"/>
                    <a:pt x="1211" y="1466"/>
                  </a:cubicBezTo>
                  <a:cubicBezTo>
                    <a:pt x="1293" y="1415"/>
                    <a:pt x="1375" y="1384"/>
                    <a:pt x="1467" y="1363"/>
                  </a:cubicBezTo>
                  <a:cubicBezTo>
                    <a:pt x="1544" y="1340"/>
                    <a:pt x="1621" y="1329"/>
                    <a:pt x="1698" y="1329"/>
                  </a:cubicBezTo>
                  <a:cubicBezTo>
                    <a:pt x="1723" y="1329"/>
                    <a:pt x="1749" y="1330"/>
                    <a:pt x="1774" y="1333"/>
                  </a:cubicBezTo>
                  <a:cubicBezTo>
                    <a:pt x="1807" y="1329"/>
                    <a:pt x="1840" y="1328"/>
                    <a:pt x="1873" y="1328"/>
                  </a:cubicBezTo>
                  <a:cubicBezTo>
                    <a:pt x="2034" y="1328"/>
                    <a:pt x="2193" y="1369"/>
                    <a:pt x="2338" y="1446"/>
                  </a:cubicBezTo>
                  <a:cubicBezTo>
                    <a:pt x="2451" y="1507"/>
                    <a:pt x="2543" y="1599"/>
                    <a:pt x="2615" y="1712"/>
                  </a:cubicBezTo>
                  <a:cubicBezTo>
                    <a:pt x="2646" y="1753"/>
                    <a:pt x="2677" y="1794"/>
                    <a:pt x="2718" y="1825"/>
                  </a:cubicBezTo>
                  <a:cubicBezTo>
                    <a:pt x="2759" y="1856"/>
                    <a:pt x="2820" y="1866"/>
                    <a:pt x="2871" y="1866"/>
                  </a:cubicBezTo>
                  <a:lnTo>
                    <a:pt x="3312" y="1866"/>
                  </a:lnTo>
                  <a:cubicBezTo>
                    <a:pt x="3353" y="1866"/>
                    <a:pt x="3394" y="1845"/>
                    <a:pt x="3425" y="1815"/>
                  </a:cubicBezTo>
                  <a:cubicBezTo>
                    <a:pt x="3466" y="1784"/>
                    <a:pt x="3476" y="1743"/>
                    <a:pt x="3476" y="1692"/>
                  </a:cubicBezTo>
                  <a:cubicBezTo>
                    <a:pt x="3466" y="1579"/>
                    <a:pt x="3435" y="1476"/>
                    <a:pt x="3384" y="1374"/>
                  </a:cubicBezTo>
                  <a:cubicBezTo>
                    <a:pt x="3322" y="1251"/>
                    <a:pt x="3240" y="1138"/>
                    <a:pt x="3148" y="1046"/>
                  </a:cubicBezTo>
                  <a:cubicBezTo>
                    <a:pt x="3035" y="933"/>
                    <a:pt x="2902" y="841"/>
                    <a:pt x="2759" y="769"/>
                  </a:cubicBezTo>
                  <a:cubicBezTo>
                    <a:pt x="2595" y="687"/>
                    <a:pt x="2410" y="625"/>
                    <a:pt x="2225" y="595"/>
                  </a:cubicBezTo>
                  <a:lnTo>
                    <a:pt x="2225" y="164"/>
                  </a:lnTo>
                  <a:cubicBezTo>
                    <a:pt x="2225" y="123"/>
                    <a:pt x="2205" y="72"/>
                    <a:pt x="2174" y="51"/>
                  </a:cubicBezTo>
                  <a:cubicBezTo>
                    <a:pt x="2143" y="10"/>
                    <a:pt x="2102" y="0"/>
                    <a:pt x="206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4" name="Google Shape;724;p40"/>
            <p:cNvSpPr/>
            <p:nvPr/>
          </p:nvSpPr>
          <p:spPr>
            <a:xfrm>
              <a:off x="5871861" y="1221923"/>
              <a:ext cx="139444" cy="218392"/>
            </a:xfrm>
            <a:custGeom>
              <a:avLst/>
              <a:gdLst/>
              <a:ahLst/>
              <a:cxnLst/>
              <a:rect l="l" t="t" r="r" b="b"/>
              <a:pathLst>
                <a:path w="2010" h="3148" extrusionOk="0">
                  <a:moveTo>
                    <a:pt x="862" y="1"/>
                  </a:moveTo>
                  <a:cubicBezTo>
                    <a:pt x="841" y="1"/>
                    <a:pt x="821" y="11"/>
                    <a:pt x="800" y="31"/>
                  </a:cubicBezTo>
                  <a:cubicBezTo>
                    <a:pt x="780" y="52"/>
                    <a:pt x="769" y="72"/>
                    <a:pt x="769" y="93"/>
                  </a:cubicBezTo>
                  <a:lnTo>
                    <a:pt x="769" y="339"/>
                  </a:lnTo>
                  <a:cubicBezTo>
                    <a:pt x="677" y="349"/>
                    <a:pt x="575" y="380"/>
                    <a:pt x="493" y="421"/>
                  </a:cubicBezTo>
                  <a:cubicBezTo>
                    <a:pt x="411" y="462"/>
                    <a:pt x="329" y="513"/>
                    <a:pt x="267" y="575"/>
                  </a:cubicBezTo>
                  <a:cubicBezTo>
                    <a:pt x="206" y="636"/>
                    <a:pt x="154" y="708"/>
                    <a:pt x="124" y="780"/>
                  </a:cubicBezTo>
                  <a:cubicBezTo>
                    <a:pt x="83" y="862"/>
                    <a:pt x="72" y="954"/>
                    <a:pt x="72" y="1036"/>
                  </a:cubicBezTo>
                  <a:cubicBezTo>
                    <a:pt x="72" y="1128"/>
                    <a:pt x="83" y="1220"/>
                    <a:pt x="113" y="1313"/>
                  </a:cubicBezTo>
                  <a:cubicBezTo>
                    <a:pt x="144" y="1384"/>
                    <a:pt x="185" y="1456"/>
                    <a:pt x="236" y="1507"/>
                  </a:cubicBezTo>
                  <a:cubicBezTo>
                    <a:pt x="298" y="1569"/>
                    <a:pt x="380" y="1610"/>
                    <a:pt x="452" y="1651"/>
                  </a:cubicBezTo>
                  <a:cubicBezTo>
                    <a:pt x="554" y="1692"/>
                    <a:pt x="657" y="1723"/>
                    <a:pt x="759" y="1743"/>
                  </a:cubicBezTo>
                  <a:cubicBezTo>
                    <a:pt x="892" y="1774"/>
                    <a:pt x="1005" y="1805"/>
                    <a:pt x="1097" y="1825"/>
                  </a:cubicBezTo>
                  <a:cubicBezTo>
                    <a:pt x="1180" y="1846"/>
                    <a:pt x="1262" y="1866"/>
                    <a:pt x="1344" y="1897"/>
                  </a:cubicBezTo>
                  <a:cubicBezTo>
                    <a:pt x="1405" y="1907"/>
                    <a:pt x="1446" y="1938"/>
                    <a:pt x="1497" y="1979"/>
                  </a:cubicBezTo>
                  <a:cubicBezTo>
                    <a:pt x="1528" y="2010"/>
                    <a:pt x="1549" y="2061"/>
                    <a:pt x="1538" y="2102"/>
                  </a:cubicBezTo>
                  <a:cubicBezTo>
                    <a:pt x="1538" y="2153"/>
                    <a:pt x="1528" y="2194"/>
                    <a:pt x="1497" y="2235"/>
                  </a:cubicBezTo>
                  <a:cubicBezTo>
                    <a:pt x="1467" y="2276"/>
                    <a:pt x="1426" y="2307"/>
                    <a:pt x="1374" y="2328"/>
                  </a:cubicBezTo>
                  <a:cubicBezTo>
                    <a:pt x="1323" y="2348"/>
                    <a:pt x="1272" y="2369"/>
                    <a:pt x="1210" y="2379"/>
                  </a:cubicBezTo>
                  <a:cubicBezTo>
                    <a:pt x="1138" y="2389"/>
                    <a:pt x="1077" y="2389"/>
                    <a:pt x="1005" y="2389"/>
                  </a:cubicBezTo>
                  <a:cubicBezTo>
                    <a:pt x="986" y="2392"/>
                    <a:pt x="966" y="2393"/>
                    <a:pt x="946" y="2393"/>
                  </a:cubicBezTo>
                  <a:cubicBezTo>
                    <a:pt x="890" y="2393"/>
                    <a:pt x="832" y="2384"/>
                    <a:pt x="780" y="2369"/>
                  </a:cubicBezTo>
                  <a:cubicBezTo>
                    <a:pt x="728" y="2358"/>
                    <a:pt x="677" y="2338"/>
                    <a:pt x="636" y="2317"/>
                  </a:cubicBezTo>
                  <a:cubicBezTo>
                    <a:pt x="595" y="2297"/>
                    <a:pt x="564" y="2266"/>
                    <a:pt x="544" y="2235"/>
                  </a:cubicBezTo>
                  <a:cubicBezTo>
                    <a:pt x="523" y="2205"/>
                    <a:pt x="503" y="2174"/>
                    <a:pt x="482" y="2143"/>
                  </a:cubicBezTo>
                  <a:cubicBezTo>
                    <a:pt x="472" y="2112"/>
                    <a:pt x="452" y="2092"/>
                    <a:pt x="431" y="2082"/>
                  </a:cubicBezTo>
                  <a:cubicBezTo>
                    <a:pt x="400" y="2061"/>
                    <a:pt x="370" y="2061"/>
                    <a:pt x="339" y="2061"/>
                  </a:cubicBezTo>
                  <a:lnTo>
                    <a:pt x="93" y="2061"/>
                  </a:lnTo>
                  <a:cubicBezTo>
                    <a:pt x="72" y="2061"/>
                    <a:pt x="42" y="2071"/>
                    <a:pt x="31" y="2082"/>
                  </a:cubicBezTo>
                  <a:cubicBezTo>
                    <a:pt x="11" y="2102"/>
                    <a:pt x="1" y="2123"/>
                    <a:pt x="1" y="2153"/>
                  </a:cubicBezTo>
                  <a:cubicBezTo>
                    <a:pt x="1" y="2235"/>
                    <a:pt x="31" y="2317"/>
                    <a:pt x="72" y="2399"/>
                  </a:cubicBezTo>
                  <a:cubicBezTo>
                    <a:pt x="113" y="2471"/>
                    <a:pt x="165" y="2533"/>
                    <a:pt x="236" y="2594"/>
                  </a:cubicBezTo>
                  <a:cubicBezTo>
                    <a:pt x="308" y="2645"/>
                    <a:pt x="390" y="2697"/>
                    <a:pt x="482" y="2727"/>
                  </a:cubicBezTo>
                  <a:cubicBezTo>
                    <a:pt x="575" y="2768"/>
                    <a:pt x="667" y="2799"/>
                    <a:pt x="769" y="2809"/>
                  </a:cubicBezTo>
                  <a:lnTo>
                    <a:pt x="769" y="3055"/>
                  </a:lnTo>
                  <a:cubicBezTo>
                    <a:pt x="769" y="3076"/>
                    <a:pt x="780" y="3096"/>
                    <a:pt x="800" y="3117"/>
                  </a:cubicBezTo>
                  <a:cubicBezTo>
                    <a:pt x="821" y="3137"/>
                    <a:pt x="841" y="3148"/>
                    <a:pt x="862" y="3148"/>
                  </a:cubicBezTo>
                  <a:lnTo>
                    <a:pt x="1149" y="3148"/>
                  </a:lnTo>
                  <a:cubicBezTo>
                    <a:pt x="1169" y="3148"/>
                    <a:pt x="1200" y="3137"/>
                    <a:pt x="1210" y="3117"/>
                  </a:cubicBezTo>
                  <a:cubicBezTo>
                    <a:pt x="1231" y="3096"/>
                    <a:pt x="1241" y="3076"/>
                    <a:pt x="1241" y="3055"/>
                  </a:cubicBezTo>
                  <a:lnTo>
                    <a:pt x="1241" y="2820"/>
                  </a:lnTo>
                  <a:cubicBezTo>
                    <a:pt x="1354" y="2799"/>
                    <a:pt x="1467" y="2768"/>
                    <a:pt x="1569" y="2727"/>
                  </a:cubicBezTo>
                  <a:cubicBezTo>
                    <a:pt x="1651" y="2686"/>
                    <a:pt x="1733" y="2635"/>
                    <a:pt x="1805" y="2574"/>
                  </a:cubicBezTo>
                  <a:cubicBezTo>
                    <a:pt x="1877" y="2512"/>
                    <a:pt x="1928" y="2440"/>
                    <a:pt x="1959" y="2358"/>
                  </a:cubicBezTo>
                  <a:cubicBezTo>
                    <a:pt x="2000" y="2276"/>
                    <a:pt x="2010" y="2194"/>
                    <a:pt x="2010" y="2102"/>
                  </a:cubicBezTo>
                  <a:cubicBezTo>
                    <a:pt x="2010" y="2020"/>
                    <a:pt x="2000" y="1928"/>
                    <a:pt x="1969" y="1846"/>
                  </a:cubicBezTo>
                  <a:cubicBezTo>
                    <a:pt x="1948" y="1774"/>
                    <a:pt x="1907" y="1702"/>
                    <a:pt x="1846" y="1651"/>
                  </a:cubicBezTo>
                  <a:cubicBezTo>
                    <a:pt x="1774" y="1589"/>
                    <a:pt x="1692" y="1538"/>
                    <a:pt x="1610" y="1507"/>
                  </a:cubicBezTo>
                  <a:cubicBezTo>
                    <a:pt x="1497" y="1456"/>
                    <a:pt x="1374" y="1425"/>
                    <a:pt x="1251" y="1395"/>
                  </a:cubicBezTo>
                  <a:lnTo>
                    <a:pt x="923" y="1323"/>
                  </a:lnTo>
                  <a:cubicBezTo>
                    <a:pt x="851" y="1302"/>
                    <a:pt x="780" y="1282"/>
                    <a:pt x="708" y="1251"/>
                  </a:cubicBezTo>
                  <a:cubicBezTo>
                    <a:pt x="657" y="1241"/>
                    <a:pt x="616" y="1210"/>
                    <a:pt x="585" y="1169"/>
                  </a:cubicBezTo>
                  <a:cubicBezTo>
                    <a:pt x="534" y="1087"/>
                    <a:pt x="534" y="995"/>
                    <a:pt x="585" y="923"/>
                  </a:cubicBezTo>
                  <a:cubicBezTo>
                    <a:pt x="605" y="882"/>
                    <a:pt x="636" y="851"/>
                    <a:pt x="677" y="831"/>
                  </a:cubicBezTo>
                  <a:cubicBezTo>
                    <a:pt x="718" y="800"/>
                    <a:pt x="769" y="780"/>
                    <a:pt x="821" y="769"/>
                  </a:cubicBezTo>
                  <a:cubicBezTo>
                    <a:pt x="857" y="762"/>
                    <a:pt x="898" y="755"/>
                    <a:pt x="941" y="755"/>
                  </a:cubicBezTo>
                  <a:cubicBezTo>
                    <a:pt x="959" y="755"/>
                    <a:pt x="977" y="756"/>
                    <a:pt x="995" y="759"/>
                  </a:cubicBezTo>
                  <a:cubicBezTo>
                    <a:pt x="1012" y="757"/>
                    <a:pt x="1029" y="757"/>
                    <a:pt x="1047" y="757"/>
                  </a:cubicBezTo>
                  <a:cubicBezTo>
                    <a:pt x="1135" y="757"/>
                    <a:pt x="1227" y="778"/>
                    <a:pt x="1313" y="821"/>
                  </a:cubicBezTo>
                  <a:cubicBezTo>
                    <a:pt x="1374" y="851"/>
                    <a:pt x="1426" y="913"/>
                    <a:pt x="1467" y="974"/>
                  </a:cubicBezTo>
                  <a:cubicBezTo>
                    <a:pt x="1477" y="995"/>
                    <a:pt x="1497" y="1015"/>
                    <a:pt x="1518" y="1036"/>
                  </a:cubicBezTo>
                  <a:cubicBezTo>
                    <a:pt x="1549" y="1046"/>
                    <a:pt x="1579" y="1056"/>
                    <a:pt x="1610" y="1056"/>
                  </a:cubicBezTo>
                  <a:lnTo>
                    <a:pt x="1856" y="1056"/>
                  </a:lnTo>
                  <a:cubicBezTo>
                    <a:pt x="1877" y="1056"/>
                    <a:pt x="1897" y="1046"/>
                    <a:pt x="1918" y="1026"/>
                  </a:cubicBezTo>
                  <a:cubicBezTo>
                    <a:pt x="1938" y="1015"/>
                    <a:pt x="1948" y="985"/>
                    <a:pt x="1948" y="964"/>
                  </a:cubicBezTo>
                  <a:cubicBezTo>
                    <a:pt x="1938" y="903"/>
                    <a:pt x="1918" y="841"/>
                    <a:pt x="1897" y="780"/>
                  </a:cubicBezTo>
                  <a:cubicBezTo>
                    <a:pt x="1866" y="718"/>
                    <a:pt x="1815" y="646"/>
                    <a:pt x="1764" y="595"/>
                  </a:cubicBezTo>
                  <a:cubicBezTo>
                    <a:pt x="1702" y="534"/>
                    <a:pt x="1631" y="482"/>
                    <a:pt x="1549" y="441"/>
                  </a:cubicBezTo>
                  <a:cubicBezTo>
                    <a:pt x="1456" y="390"/>
                    <a:pt x="1354" y="359"/>
                    <a:pt x="1251" y="339"/>
                  </a:cubicBezTo>
                  <a:lnTo>
                    <a:pt x="1241" y="93"/>
                  </a:lnTo>
                  <a:cubicBezTo>
                    <a:pt x="1241" y="72"/>
                    <a:pt x="1231" y="52"/>
                    <a:pt x="1210" y="31"/>
                  </a:cubicBezTo>
                  <a:cubicBezTo>
                    <a:pt x="1200" y="11"/>
                    <a:pt x="1169" y="1"/>
                    <a:pt x="1149"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5" name="Google Shape;725;p40"/>
            <p:cNvSpPr/>
            <p:nvPr/>
          </p:nvSpPr>
          <p:spPr>
            <a:xfrm>
              <a:off x="7265137" y="1081784"/>
              <a:ext cx="397588" cy="855671"/>
            </a:xfrm>
            <a:custGeom>
              <a:avLst/>
              <a:gdLst/>
              <a:ahLst/>
              <a:cxnLst/>
              <a:rect l="l" t="t" r="r" b="b"/>
              <a:pathLst>
                <a:path w="5731" h="12334" extrusionOk="0">
                  <a:moveTo>
                    <a:pt x="5731" y="3804"/>
                  </a:moveTo>
                  <a:lnTo>
                    <a:pt x="4296" y="1908"/>
                  </a:lnTo>
                  <a:lnTo>
                    <a:pt x="2860" y="1"/>
                  </a:lnTo>
                  <a:lnTo>
                    <a:pt x="1425" y="1908"/>
                  </a:lnTo>
                  <a:lnTo>
                    <a:pt x="0" y="3804"/>
                  </a:lnTo>
                  <a:lnTo>
                    <a:pt x="1364" y="3804"/>
                  </a:lnTo>
                  <a:lnTo>
                    <a:pt x="1364" y="12333"/>
                  </a:lnTo>
                  <a:lnTo>
                    <a:pt x="4367" y="12333"/>
                  </a:lnTo>
                  <a:lnTo>
                    <a:pt x="4367" y="3804"/>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6" name="Google Shape;726;p40"/>
            <p:cNvSpPr/>
            <p:nvPr/>
          </p:nvSpPr>
          <p:spPr>
            <a:xfrm>
              <a:off x="7016217" y="1573935"/>
              <a:ext cx="288808" cy="621669"/>
            </a:xfrm>
            <a:custGeom>
              <a:avLst/>
              <a:gdLst/>
              <a:ahLst/>
              <a:cxnLst/>
              <a:rect l="l" t="t" r="r" b="b"/>
              <a:pathLst>
                <a:path w="4163" h="8961" extrusionOk="0">
                  <a:moveTo>
                    <a:pt x="4162" y="6203"/>
                  </a:moveTo>
                  <a:lnTo>
                    <a:pt x="3127" y="7577"/>
                  </a:lnTo>
                  <a:lnTo>
                    <a:pt x="2081" y="8961"/>
                  </a:lnTo>
                  <a:lnTo>
                    <a:pt x="1046" y="7577"/>
                  </a:lnTo>
                  <a:lnTo>
                    <a:pt x="0" y="6203"/>
                  </a:lnTo>
                  <a:lnTo>
                    <a:pt x="984" y="6203"/>
                  </a:lnTo>
                  <a:lnTo>
                    <a:pt x="984" y="1"/>
                  </a:lnTo>
                  <a:lnTo>
                    <a:pt x="3178" y="1"/>
                  </a:lnTo>
                  <a:lnTo>
                    <a:pt x="3178" y="6203"/>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7" name="Google Shape;727;p40"/>
            <p:cNvSpPr/>
            <p:nvPr/>
          </p:nvSpPr>
          <p:spPr>
            <a:xfrm>
              <a:off x="5861940" y="2106117"/>
              <a:ext cx="113844" cy="128621"/>
            </a:xfrm>
            <a:custGeom>
              <a:avLst/>
              <a:gdLst/>
              <a:ahLst/>
              <a:cxnLst/>
              <a:rect l="l" t="t" r="r" b="b"/>
              <a:pathLst>
                <a:path w="1641" h="1854" extrusionOk="0">
                  <a:moveTo>
                    <a:pt x="1349" y="1"/>
                  </a:moveTo>
                  <a:cubicBezTo>
                    <a:pt x="1171" y="1"/>
                    <a:pt x="993" y="46"/>
                    <a:pt x="830" y="131"/>
                  </a:cubicBezTo>
                  <a:cubicBezTo>
                    <a:pt x="769" y="162"/>
                    <a:pt x="718" y="213"/>
                    <a:pt x="677" y="265"/>
                  </a:cubicBezTo>
                  <a:cubicBezTo>
                    <a:pt x="656" y="295"/>
                    <a:pt x="636" y="336"/>
                    <a:pt x="625" y="377"/>
                  </a:cubicBezTo>
                  <a:cubicBezTo>
                    <a:pt x="595" y="429"/>
                    <a:pt x="554" y="480"/>
                    <a:pt x="523" y="521"/>
                  </a:cubicBezTo>
                  <a:cubicBezTo>
                    <a:pt x="318" y="808"/>
                    <a:pt x="144" y="1115"/>
                    <a:pt x="0" y="1444"/>
                  </a:cubicBezTo>
                  <a:lnTo>
                    <a:pt x="103" y="1854"/>
                  </a:lnTo>
                  <a:cubicBezTo>
                    <a:pt x="205" y="1823"/>
                    <a:pt x="523" y="1556"/>
                    <a:pt x="595" y="1546"/>
                  </a:cubicBezTo>
                  <a:cubicBezTo>
                    <a:pt x="656" y="1536"/>
                    <a:pt x="718" y="1526"/>
                    <a:pt x="779" y="1495"/>
                  </a:cubicBezTo>
                  <a:cubicBezTo>
                    <a:pt x="830" y="1464"/>
                    <a:pt x="871" y="1423"/>
                    <a:pt x="902" y="1372"/>
                  </a:cubicBezTo>
                  <a:cubicBezTo>
                    <a:pt x="1025" y="1218"/>
                    <a:pt x="1107" y="1054"/>
                    <a:pt x="1158" y="869"/>
                  </a:cubicBezTo>
                  <a:cubicBezTo>
                    <a:pt x="1179" y="798"/>
                    <a:pt x="1189" y="736"/>
                    <a:pt x="1210" y="664"/>
                  </a:cubicBezTo>
                  <a:cubicBezTo>
                    <a:pt x="1292" y="449"/>
                    <a:pt x="1466" y="285"/>
                    <a:pt x="1610" y="111"/>
                  </a:cubicBezTo>
                  <a:cubicBezTo>
                    <a:pt x="1630" y="101"/>
                    <a:pt x="1640" y="80"/>
                    <a:pt x="1630" y="60"/>
                  </a:cubicBezTo>
                  <a:cubicBezTo>
                    <a:pt x="1620" y="39"/>
                    <a:pt x="1610" y="29"/>
                    <a:pt x="1589" y="29"/>
                  </a:cubicBezTo>
                  <a:cubicBezTo>
                    <a:pt x="1510" y="10"/>
                    <a:pt x="1429" y="1"/>
                    <a:pt x="1349" y="1"/>
                  </a:cubicBezTo>
                  <a:close/>
                </a:path>
              </a:pathLst>
            </a:custGeom>
            <a:solidFill>
              <a:srgbClr val="ED9C8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8" name="Google Shape;728;p40"/>
            <p:cNvSpPr/>
            <p:nvPr/>
          </p:nvSpPr>
          <p:spPr>
            <a:xfrm>
              <a:off x="5371175" y="2256176"/>
              <a:ext cx="362762" cy="136599"/>
            </a:xfrm>
            <a:custGeom>
              <a:avLst/>
              <a:gdLst/>
              <a:ahLst/>
              <a:cxnLst/>
              <a:rect l="l" t="t" r="r" b="b"/>
              <a:pathLst>
                <a:path w="5229" h="1969" extrusionOk="0">
                  <a:moveTo>
                    <a:pt x="1618" y="1"/>
                  </a:moveTo>
                  <a:cubicBezTo>
                    <a:pt x="1427" y="1"/>
                    <a:pt x="1234" y="28"/>
                    <a:pt x="1046" y="80"/>
                  </a:cubicBezTo>
                  <a:cubicBezTo>
                    <a:pt x="841" y="131"/>
                    <a:pt x="657" y="213"/>
                    <a:pt x="482" y="336"/>
                  </a:cubicBezTo>
                  <a:cubicBezTo>
                    <a:pt x="216" y="531"/>
                    <a:pt x="1" y="787"/>
                    <a:pt x="72" y="1095"/>
                  </a:cubicBezTo>
                  <a:cubicBezTo>
                    <a:pt x="93" y="1208"/>
                    <a:pt x="154" y="1310"/>
                    <a:pt x="247" y="1392"/>
                  </a:cubicBezTo>
                  <a:cubicBezTo>
                    <a:pt x="339" y="1485"/>
                    <a:pt x="472" y="1536"/>
                    <a:pt x="595" y="1556"/>
                  </a:cubicBezTo>
                  <a:cubicBezTo>
                    <a:pt x="954" y="1587"/>
                    <a:pt x="1487" y="1669"/>
                    <a:pt x="2061" y="1741"/>
                  </a:cubicBezTo>
                  <a:cubicBezTo>
                    <a:pt x="2910" y="1864"/>
                    <a:pt x="3829" y="1969"/>
                    <a:pt x="4290" y="1969"/>
                  </a:cubicBezTo>
                  <a:cubicBezTo>
                    <a:pt x="4329" y="1969"/>
                    <a:pt x="4366" y="1968"/>
                    <a:pt x="4398" y="1966"/>
                  </a:cubicBezTo>
                  <a:cubicBezTo>
                    <a:pt x="4425" y="1967"/>
                    <a:pt x="4451" y="1968"/>
                    <a:pt x="4477" y="1968"/>
                  </a:cubicBezTo>
                  <a:cubicBezTo>
                    <a:pt x="4705" y="1968"/>
                    <a:pt x="4926" y="1928"/>
                    <a:pt x="5147" y="1864"/>
                  </a:cubicBezTo>
                  <a:lnTo>
                    <a:pt x="5167" y="1854"/>
                  </a:lnTo>
                  <a:cubicBezTo>
                    <a:pt x="5229" y="1802"/>
                    <a:pt x="5229" y="1659"/>
                    <a:pt x="5208" y="1505"/>
                  </a:cubicBezTo>
                  <a:cubicBezTo>
                    <a:pt x="5198" y="1362"/>
                    <a:pt x="5157" y="1187"/>
                    <a:pt x="5147" y="1146"/>
                  </a:cubicBezTo>
                  <a:cubicBezTo>
                    <a:pt x="5116" y="828"/>
                    <a:pt x="4880" y="572"/>
                    <a:pt x="4573" y="521"/>
                  </a:cubicBezTo>
                  <a:cubicBezTo>
                    <a:pt x="4542" y="511"/>
                    <a:pt x="4511" y="500"/>
                    <a:pt x="4480" y="500"/>
                  </a:cubicBezTo>
                  <a:cubicBezTo>
                    <a:pt x="4450" y="500"/>
                    <a:pt x="4429" y="480"/>
                    <a:pt x="4409" y="480"/>
                  </a:cubicBezTo>
                  <a:cubicBezTo>
                    <a:pt x="3548" y="203"/>
                    <a:pt x="2574" y="131"/>
                    <a:pt x="1948" y="29"/>
                  </a:cubicBezTo>
                  <a:cubicBezTo>
                    <a:pt x="1839" y="10"/>
                    <a:pt x="1729" y="1"/>
                    <a:pt x="1618"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9" name="Google Shape;729;p40"/>
            <p:cNvSpPr/>
            <p:nvPr/>
          </p:nvSpPr>
          <p:spPr>
            <a:xfrm>
              <a:off x="5656379" y="2189853"/>
              <a:ext cx="239760" cy="198343"/>
            </a:xfrm>
            <a:custGeom>
              <a:avLst/>
              <a:gdLst/>
              <a:ahLst/>
              <a:cxnLst/>
              <a:rect l="l" t="t" r="r" b="b"/>
              <a:pathLst>
                <a:path w="3456" h="2859" extrusionOk="0">
                  <a:moveTo>
                    <a:pt x="3107" y="1"/>
                  </a:moveTo>
                  <a:cubicBezTo>
                    <a:pt x="3107" y="1"/>
                    <a:pt x="2276" y="780"/>
                    <a:pt x="1436" y="1067"/>
                  </a:cubicBezTo>
                  <a:cubicBezTo>
                    <a:pt x="1097" y="1169"/>
                    <a:pt x="779" y="1303"/>
                    <a:pt x="462" y="1467"/>
                  </a:cubicBezTo>
                  <a:cubicBezTo>
                    <a:pt x="431" y="1487"/>
                    <a:pt x="400" y="1508"/>
                    <a:pt x="369" y="1528"/>
                  </a:cubicBezTo>
                  <a:cubicBezTo>
                    <a:pt x="369" y="1528"/>
                    <a:pt x="0" y="1959"/>
                    <a:pt x="175" y="2461"/>
                  </a:cubicBezTo>
                  <a:cubicBezTo>
                    <a:pt x="195" y="2523"/>
                    <a:pt x="226" y="2574"/>
                    <a:pt x="267" y="2625"/>
                  </a:cubicBezTo>
                  <a:cubicBezTo>
                    <a:pt x="277" y="2646"/>
                    <a:pt x="298" y="2666"/>
                    <a:pt x="318" y="2676"/>
                  </a:cubicBezTo>
                  <a:cubicBezTo>
                    <a:pt x="479" y="2830"/>
                    <a:pt x="697" y="2858"/>
                    <a:pt x="835" y="2858"/>
                  </a:cubicBezTo>
                  <a:cubicBezTo>
                    <a:pt x="890" y="2858"/>
                    <a:pt x="933" y="2854"/>
                    <a:pt x="954" y="2851"/>
                  </a:cubicBezTo>
                  <a:lnTo>
                    <a:pt x="1036" y="2820"/>
                  </a:lnTo>
                  <a:lnTo>
                    <a:pt x="1056" y="2810"/>
                  </a:lnTo>
                  <a:cubicBezTo>
                    <a:pt x="1897" y="2451"/>
                    <a:pt x="3455" y="524"/>
                    <a:pt x="3455" y="524"/>
                  </a:cubicBezTo>
                  <a:lnTo>
                    <a:pt x="3383" y="411"/>
                  </a:lnTo>
                  <a:lnTo>
                    <a:pt x="3107" y="1"/>
                  </a:lnTo>
                  <a:close/>
                </a:path>
              </a:pathLst>
            </a:custGeom>
            <a:solidFill>
              <a:srgbClr val="90BDF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0" name="Google Shape;730;p40"/>
            <p:cNvSpPr/>
            <p:nvPr/>
          </p:nvSpPr>
          <p:spPr>
            <a:xfrm>
              <a:off x="5514159" y="2238139"/>
              <a:ext cx="371989" cy="154637"/>
            </a:xfrm>
            <a:custGeom>
              <a:avLst/>
              <a:gdLst/>
              <a:ahLst/>
              <a:cxnLst/>
              <a:rect l="l" t="t" r="r" b="b"/>
              <a:pathLst>
                <a:path w="5362" h="2229" extrusionOk="0">
                  <a:moveTo>
                    <a:pt x="5360" y="1"/>
                  </a:moveTo>
                  <a:cubicBezTo>
                    <a:pt x="5338" y="1"/>
                    <a:pt x="3656" y="1531"/>
                    <a:pt x="3147" y="1765"/>
                  </a:cubicBezTo>
                  <a:cubicBezTo>
                    <a:pt x="3004" y="1847"/>
                    <a:pt x="2840" y="1909"/>
                    <a:pt x="2676" y="1960"/>
                  </a:cubicBezTo>
                  <a:cubicBezTo>
                    <a:pt x="2573" y="1980"/>
                    <a:pt x="2471" y="1991"/>
                    <a:pt x="2358" y="1991"/>
                  </a:cubicBezTo>
                  <a:lnTo>
                    <a:pt x="2317" y="1991"/>
                  </a:lnTo>
                  <a:cubicBezTo>
                    <a:pt x="1538" y="1980"/>
                    <a:pt x="820" y="1570"/>
                    <a:pt x="420" y="904"/>
                  </a:cubicBezTo>
                  <a:cubicBezTo>
                    <a:pt x="308" y="719"/>
                    <a:pt x="185" y="555"/>
                    <a:pt x="41" y="391"/>
                  </a:cubicBezTo>
                  <a:cubicBezTo>
                    <a:pt x="41" y="391"/>
                    <a:pt x="21" y="1335"/>
                    <a:pt x="0" y="2001"/>
                  </a:cubicBezTo>
                  <a:cubicBezTo>
                    <a:pt x="849" y="2124"/>
                    <a:pt x="1768" y="2229"/>
                    <a:pt x="2229" y="2229"/>
                  </a:cubicBezTo>
                  <a:cubicBezTo>
                    <a:pt x="2268" y="2229"/>
                    <a:pt x="2305" y="2228"/>
                    <a:pt x="2337" y="2226"/>
                  </a:cubicBezTo>
                  <a:cubicBezTo>
                    <a:pt x="2364" y="2227"/>
                    <a:pt x="2390" y="2228"/>
                    <a:pt x="2416" y="2228"/>
                  </a:cubicBezTo>
                  <a:cubicBezTo>
                    <a:pt x="2644" y="2228"/>
                    <a:pt x="2865" y="2188"/>
                    <a:pt x="3086" y="2124"/>
                  </a:cubicBezTo>
                  <a:lnTo>
                    <a:pt x="3106" y="2114"/>
                  </a:lnTo>
                  <a:cubicBezTo>
                    <a:pt x="3311" y="2032"/>
                    <a:pt x="3783" y="1827"/>
                    <a:pt x="5351" y="12"/>
                  </a:cubicBezTo>
                  <a:cubicBezTo>
                    <a:pt x="5359" y="4"/>
                    <a:pt x="5361" y="1"/>
                    <a:pt x="5360"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1" name="Google Shape;731;p40"/>
            <p:cNvSpPr/>
            <p:nvPr/>
          </p:nvSpPr>
          <p:spPr>
            <a:xfrm>
              <a:off x="5132244" y="2758110"/>
              <a:ext cx="410422" cy="318709"/>
            </a:xfrm>
            <a:custGeom>
              <a:avLst/>
              <a:gdLst/>
              <a:ahLst/>
              <a:cxnLst/>
              <a:rect l="l" t="t" r="r" b="b"/>
              <a:pathLst>
                <a:path w="5916" h="4594" extrusionOk="0">
                  <a:moveTo>
                    <a:pt x="1999" y="1"/>
                  </a:moveTo>
                  <a:cubicBezTo>
                    <a:pt x="0" y="2112"/>
                    <a:pt x="1538" y="4593"/>
                    <a:pt x="1538" y="4593"/>
                  </a:cubicBezTo>
                  <a:lnTo>
                    <a:pt x="5915" y="4593"/>
                  </a:lnTo>
                  <a:cubicBezTo>
                    <a:pt x="5905" y="3230"/>
                    <a:pt x="5782" y="534"/>
                    <a:pt x="5782" y="534"/>
                  </a:cubicBezTo>
                  <a:cubicBezTo>
                    <a:pt x="5782" y="534"/>
                    <a:pt x="5466" y="756"/>
                    <a:pt x="4749" y="756"/>
                  </a:cubicBezTo>
                  <a:cubicBezTo>
                    <a:pt x="4680" y="756"/>
                    <a:pt x="4608" y="753"/>
                    <a:pt x="4531" y="749"/>
                  </a:cubicBezTo>
                  <a:cubicBezTo>
                    <a:pt x="3434" y="677"/>
                    <a:pt x="1999" y="1"/>
                    <a:pt x="1999"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2" name="Google Shape;732;p40"/>
            <p:cNvSpPr/>
            <p:nvPr/>
          </p:nvSpPr>
          <p:spPr>
            <a:xfrm>
              <a:off x="5379708" y="2837060"/>
              <a:ext cx="216311" cy="1092448"/>
            </a:xfrm>
            <a:custGeom>
              <a:avLst/>
              <a:gdLst/>
              <a:ahLst/>
              <a:cxnLst/>
              <a:rect l="l" t="t" r="r" b="b"/>
              <a:pathLst>
                <a:path w="3118" h="15747" extrusionOk="0">
                  <a:moveTo>
                    <a:pt x="2071" y="1"/>
                  </a:moveTo>
                  <a:cubicBezTo>
                    <a:pt x="2071" y="1"/>
                    <a:pt x="31" y="1928"/>
                    <a:pt x="165" y="3384"/>
                  </a:cubicBezTo>
                  <a:lnTo>
                    <a:pt x="1" y="3917"/>
                  </a:lnTo>
                  <a:cubicBezTo>
                    <a:pt x="11" y="3937"/>
                    <a:pt x="11" y="3968"/>
                    <a:pt x="11" y="3988"/>
                  </a:cubicBezTo>
                  <a:cubicBezTo>
                    <a:pt x="288" y="5116"/>
                    <a:pt x="923" y="7166"/>
                    <a:pt x="1313" y="8314"/>
                  </a:cubicBezTo>
                  <a:cubicBezTo>
                    <a:pt x="595" y="10303"/>
                    <a:pt x="1661" y="13491"/>
                    <a:pt x="2071" y="15747"/>
                  </a:cubicBezTo>
                  <a:lnTo>
                    <a:pt x="2082" y="15747"/>
                  </a:lnTo>
                  <a:cubicBezTo>
                    <a:pt x="2430" y="15747"/>
                    <a:pt x="2768" y="15716"/>
                    <a:pt x="3117" y="15655"/>
                  </a:cubicBezTo>
                  <a:cubicBezTo>
                    <a:pt x="2963" y="13030"/>
                    <a:pt x="3055" y="9668"/>
                    <a:pt x="3045" y="8376"/>
                  </a:cubicBezTo>
                  <a:cubicBezTo>
                    <a:pt x="3045" y="8294"/>
                    <a:pt x="3035" y="8222"/>
                    <a:pt x="3025" y="8150"/>
                  </a:cubicBezTo>
                  <a:cubicBezTo>
                    <a:pt x="3025" y="8007"/>
                    <a:pt x="3014" y="7874"/>
                    <a:pt x="2994" y="7740"/>
                  </a:cubicBezTo>
                  <a:cubicBezTo>
                    <a:pt x="2984" y="7617"/>
                    <a:pt x="2953" y="7392"/>
                    <a:pt x="2922" y="7115"/>
                  </a:cubicBezTo>
                  <a:cubicBezTo>
                    <a:pt x="2912" y="7023"/>
                    <a:pt x="2912" y="6931"/>
                    <a:pt x="2891" y="6828"/>
                  </a:cubicBezTo>
                  <a:cubicBezTo>
                    <a:pt x="2727" y="5208"/>
                    <a:pt x="2348" y="1836"/>
                    <a:pt x="2297" y="1477"/>
                  </a:cubicBezTo>
                  <a:cubicBezTo>
                    <a:pt x="2235" y="1036"/>
                    <a:pt x="2071" y="1"/>
                    <a:pt x="2071"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3" name="Google Shape;733;p40"/>
            <p:cNvSpPr/>
            <p:nvPr/>
          </p:nvSpPr>
          <p:spPr>
            <a:xfrm>
              <a:off x="5371175" y="2963393"/>
              <a:ext cx="152278" cy="966879"/>
            </a:xfrm>
            <a:custGeom>
              <a:avLst/>
              <a:gdLst/>
              <a:ahLst/>
              <a:cxnLst/>
              <a:rect l="l" t="t" r="r" b="b"/>
              <a:pathLst>
                <a:path w="2195" h="13937" extrusionOk="0">
                  <a:moveTo>
                    <a:pt x="853" y="0"/>
                  </a:moveTo>
                  <a:cubicBezTo>
                    <a:pt x="849" y="0"/>
                    <a:pt x="845" y="2"/>
                    <a:pt x="841" y="4"/>
                  </a:cubicBezTo>
                  <a:cubicBezTo>
                    <a:pt x="739" y="76"/>
                    <a:pt x="1" y="1275"/>
                    <a:pt x="1" y="1275"/>
                  </a:cubicBezTo>
                  <a:lnTo>
                    <a:pt x="134" y="2167"/>
                  </a:lnTo>
                  <a:cubicBezTo>
                    <a:pt x="380" y="3193"/>
                    <a:pt x="923" y="4894"/>
                    <a:pt x="1323" y="6145"/>
                  </a:cubicBezTo>
                  <a:cubicBezTo>
                    <a:pt x="1395" y="6370"/>
                    <a:pt x="1395" y="6606"/>
                    <a:pt x="1343" y="6842"/>
                  </a:cubicBezTo>
                  <a:cubicBezTo>
                    <a:pt x="831" y="8903"/>
                    <a:pt x="1815" y="11804"/>
                    <a:pt x="2194" y="13936"/>
                  </a:cubicBezTo>
                  <a:cubicBezTo>
                    <a:pt x="2194" y="13936"/>
                    <a:pt x="2051" y="12870"/>
                    <a:pt x="1754" y="10963"/>
                  </a:cubicBezTo>
                  <a:cubicBezTo>
                    <a:pt x="1446" y="9046"/>
                    <a:pt x="1579" y="7334"/>
                    <a:pt x="1856" y="6422"/>
                  </a:cubicBezTo>
                  <a:cubicBezTo>
                    <a:pt x="1743" y="5858"/>
                    <a:pt x="1261" y="4484"/>
                    <a:pt x="974" y="3480"/>
                  </a:cubicBezTo>
                  <a:cubicBezTo>
                    <a:pt x="687" y="2475"/>
                    <a:pt x="831" y="2342"/>
                    <a:pt x="841" y="1491"/>
                  </a:cubicBezTo>
                  <a:cubicBezTo>
                    <a:pt x="861" y="666"/>
                    <a:pt x="937" y="0"/>
                    <a:pt x="85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4" name="Google Shape;734;p40"/>
            <p:cNvSpPr/>
            <p:nvPr/>
          </p:nvSpPr>
          <p:spPr>
            <a:xfrm>
              <a:off x="5132244" y="3339340"/>
              <a:ext cx="188978" cy="589757"/>
            </a:xfrm>
            <a:custGeom>
              <a:avLst/>
              <a:gdLst/>
              <a:ahLst/>
              <a:cxnLst/>
              <a:rect l="l" t="t" r="r" b="b"/>
              <a:pathLst>
                <a:path w="2724" h="8501" extrusionOk="0">
                  <a:moveTo>
                    <a:pt x="1907" y="1"/>
                  </a:moveTo>
                  <a:cubicBezTo>
                    <a:pt x="1536" y="1"/>
                    <a:pt x="1106" y="230"/>
                    <a:pt x="871" y="654"/>
                  </a:cubicBezTo>
                  <a:cubicBezTo>
                    <a:pt x="0" y="2212"/>
                    <a:pt x="379" y="6713"/>
                    <a:pt x="318" y="8445"/>
                  </a:cubicBezTo>
                  <a:cubicBezTo>
                    <a:pt x="318" y="8456"/>
                    <a:pt x="328" y="8476"/>
                    <a:pt x="328" y="8497"/>
                  </a:cubicBezTo>
                  <a:cubicBezTo>
                    <a:pt x="413" y="8499"/>
                    <a:pt x="498" y="8500"/>
                    <a:pt x="583" y="8500"/>
                  </a:cubicBezTo>
                  <a:cubicBezTo>
                    <a:pt x="840" y="8500"/>
                    <a:pt x="1100" y="8489"/>
                    <a:pt x="1353" y="8466"/>
                  </a:cubicBezTo>
                  <a:lnTo>
                    <a:pt x="1384" y="8466"/>
                  </a:lnTo>
                  <a:cubicBezTo>
                    <a:pt x="1548" y="6990"/>
                    <a:pt x="2225" y="2356"/>
                    <a:pt x="2532" y="1095"/>
                  </a:cubicBezTo>
                  <a:cubicBezTo>
                    <a:pt x="2724" y="345"/>
                    <a:pt x="2360" y="1"/>
                    <a:pt x="1907"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5" name="Google Shape;735;p40"/>
            <p:cNvSpPr/>
            <p:nvPr/>
          </p:nvSpPr>
          <p:spPr>
            <a:xfrm>
              <a:off x="5183235" y="2896515"/>
              <a:ext cx="231713" cy="572899"/>
            </a:xfrm>
            <a:custGeom>
              <a:avLst/>
              <a:gdLst/>
              <a:ahLst/>
              <a:cxnLst/>
              <a:rect l="l" t="t" r="r" b="b"/>
              <a:pathLst>
                <a:path w="3340" h="8258" extrusionOk="0">
                  <a:moveTo>
                    <a:pt x="2371" y="1"/>
                  </a:moveTo>
                  <a:cubicBezTo>
                    <a:pt x="2058" y="1"/>
                    <a:pt x="1684" y="148"/>
                    <a:pt x="1315" y="343"/>
                  </a:cubicBezTo>
                  <a:cubicBezTo>
                    <a:pt x="864" y="568"/>
                    <a:pt x="321" y="968"/>
                    <a:pt x="352" y="1419"/>
                  </a:cubicBezTo>
                  <a:cubicBezTo>
                    <a:pt x="403" y="2188"/>
                    <a:pt x="259" y="6115"/>
                    <a:pt x="136" y="6945"/>
                  </a:cubicBezTo>
                  <a:cubicBezTo>
                    <a:pt x="0" y="7941"/>
                    <a:pt x="407" y="8258"/>
                    <a:pt x="844" y="8258"/>
                  </a:cubicBezTo>
                  <a:cubicBezTo>
                    <a:pt x="1230" y="8258"/>
                    <a:pt x="1638" y="8010"/>
                    <a:pt x="1715" y="7765"/>
                  </a:cubicBezTo>
                  <a:cubicBezTo>
                    <a:pt x="2125" y="6463"/>
                    <a:pt x="2915" y="3152"/>
                    <a:pt x="3058" y="2250"/>
                  </a:cubicBezTo>
                  <a:cubicBezTo>
                    <a:pt x="3340" y="527"/>
                    <a:pt x="2964" y="1"/>
                    <a:pt x="2371"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6" name="Google Shape;736;p40"/>
            <p:cNvSpPr/>
            <p:nvPr/>
          </p:nvSpPr>
          <p:spPr>
            <a:xfrm>
              <a:off x="5640978" y="2284204"/>
              <a:ext cx="72358" cy="28028"/>
            </a:xfrm>
            <a:custGeom>
              <a:avLst/>
              <a:gdLst/>
              <a:ahLst/>
              <a:cxnLst/>
              <a:rect l="l" t="t" r="r" b="b"/>
              <a:pathLst>
                <a:path w="1043" h="404" extrusionOk="0">
                  <a:moveTo>
                    <a:pt x="233" y="0"/>
                  </a:moveTo>
                  <a:cubicBezTo>
                    <a:pt x="1" y="0"/>
                    <a:pt x="345" y="404"/>
                    <a:pt x="345" y="404"/>
                  </a:cubicBezTo>
                  <a:lnTo>
                    <a:pt x="991" y="363"/>
                  </a:lnTo>
                  <a:lnTo>
                    <a:pt x="1043" y="199"/>
                  </a:lnTo>
                  <a:lnTo>
                    <a:pt x="868" y="14"/>
                  </a:lnTo>
                  <a:cubicBezTo>
                    <a:pt x="868" y="14"/>
                    <a:pt x="809" y="55"/>
                    <a:pt x="648" y="55"/>
                  </a:cubicBezTo>
                  <a:cubicBezTo>
                    <a:pt x="568" y="55"/>
                    <a:pt x="462" y="45"/>
                    <a:pt x="325" y="14"/>
                  </a:cubicBezTo>
                  <a:cubicBezTo>
                    <a:pt x="287" y="5"/>
                    <a:pt x="257" y="0"/>
                    <a:pt x="233" y="0"/>
                  </a:cubicBezTo>
                  <a:close/>
                </a:path>
              </a:pathLst>
            </a:custGeom>
            <a:solidFill>
              <a:srgbClr val="90BDF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7" name="Google Shape;737;p40"/>
            <p:cNvSpPr/>
            <p:nvPr/>
          </p:nvSpPr>
          <p:spPr>
            <a:xfrm>
              <a:off x="5185525" y="2226830"/>
              <a:ext cx="369907" cy="600579"/>
            </a:xfrm>
            <a:custGeom>
              <a:avLst/>
              <a:gdLst/>
              <a:ahLst/>
              <a:cxnLst/>
              <a:rect l="l" t="t" r="r" b="b"/>
              <a:pathLst>
                <a:path w="5332" h="8657" extrusionOk="0">
                  <a:moveTo>
                    <a:pt x="2739" y="0"/>
                  </a:moveTo>
                  <a:cubicBezTo>
                    <a:pt x="2349" y="0"/>
                    <a:pt x="1916" y="49"/>
                    <a:pt x="1436" y="165"/>
                  </a:cubicBezTo>
                  <a:cubicBezTo>
                    <a:pt x="360" y="421"/>
                    <a:pt x="1" y="708"/>
                    <a:pt x="11" y="1508"/>
                  </a:cubicBezTo>
                  <a:cubicBezTo>
                    <a:pt x="21" y="1836"/>
                    <a:pt x="62" y="2164"/>
                    <a:pt x="124" y="2492"/>
                  </a:cubicBezTo>
                  <a:cubicBezTo>
                    <a:pt x="298" y="3497"/>
                    <a:pt x="739" y="4706"/>
                    <a:pt x="1016" y="5455"/>
                  </a:cubicBezTo>
                  <a:cubicBezTo>
                    <a:pt x="1190" y="5895"/>
                    <a:pt x="1231" y="6377"/>
                    <a:pt x="1129" y="6849"/>
                  </a:cubicBezTo>
                  <a:cubicBezTo>
                    <a:pt x="924" y="7761"/>
                    <a:pt x="1149" y="7823"/>
                    <a:pt x="1149" y="7823"/>
                  </a:cubicBezTo>
                  <a:cubicBezTo>
                    <a:pt x="1149" y="7823"/>
                    <a:pt x="1815" y="8366"/>
                    <a:pt x="3456" y="8633"/>
                  </a:cubicBezTo>
                  <a:cubicBezTo>
                    <a:pt x="3560" y="8649"/>
                    <a:pt x="3666" y="8657"/>
                    <a:pt x="3771" y="8657"/>
                  </a:cubicBezTo>
                  <a:cubicBezTo>
                    <a:pt x="4433" y="8657"/>
                    <a:pt x="5047" y="8358"/>
                    <a:pt x="5065" y="8243"/>
                  </a:cubicBezTo>
                  <a:cubicBezTo>
                    <a:pt x="5086" y="8120"/>
                    <a:pt x="4911" y="7792"/>
                    <a:pt x="4911" y="7741"/>
                  </a:cubicBezTo>
                  <a:cubicBezTo>
                    <a:pt x="4870" y="5906"/>
                    <a:pt x="5137" y="6203"/>
                    <a:pt x="5229" y="4153"/>
                  </a:cubicBezTo>
                  <a:cubicBezTo>
                    <a:pt x="5332" y="2041"/>
                    <a:pt x="5311" y="790"/>
                    <a:pt x="4635" y="452"/>
                  </a:cubicBezTo>
                  <a:cubicBezTo>
                    <a:pt x="4142" y="199"/>
                    <a:pt x="3525" y="0"/>
                    <a:pt x="2739"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8" name="Google Shape;738;p40"/>
            <p:cNvSpPr/>
            <p:nvPr/>
          </p:nvSpPr>
          <p:spPr>
            <a:xfrm>
              <a:off x="5186288" y="2320002"/>
              <a:ext cx="350691" cy="507409"/>
            </a:xfrm>
            <a:custGeom>
              <a:avLst/>
              <a:gdLst/>
              <a:ahLst/>
              <a:cxnLst/>
              <a:rect l="l" t="t" r="r" b="b"/>
              <a:pathLst>
                <a:path w="5055" h="7314" extrusionOk="0">
                  <a:moveTo>
                    <a:pt x="431" y="1"/>
                  </a:moveTo>
                  <a:lnTo>
                    <a:pt x="0" y="165"/>
                  </a:lnTo>
                  <a:cubicBezTo>
                    <a:pt x="10" y="493"/>
                    <a:pt x="51" y="821"/>
                    <a:pt x="123" y="1149"/>
                  </a:cubicBezTo>
                  <a:cubicBezTo>
                    <a:pt x="287" y="2154"/>
                    <a:pt x="728" y="3363"/>
                    <a:pt x="1005" y="4112"/>
                  </a:cubicBezTo>
                  <a:cubicBezTo>
                    <a:pt x="1179" y="4552"/>
                    <a:pt x="1220" y="5034"/>
                    <a:pt x="1118" y="5506"/>
                  </a:cubicBezTo>
                  <a:cubicBezTo>
                    <a:pt x="913" y="6418"/>
                    <a:pt x="1138" y="6480"/>
                    <a:pt x="1138" y="6480"/>
                  </a:cubicBezTo>
                  <a:cubicBezTo>
                    <a:pt x="1138" y="6480"/>
                    <a:pt x="1804" y="7023"/>
                    <a:pt x="3445" y="7290"/>
                  </a:cubicBezTo>
                  <a:cubicBezTo>
                    <a:pt x="3549" y="7306"/>
                    <a:pt x="3655" y="7314"/>
                    <a:pt x="3760" y="7314"/>
                  </a:cubicBezTo>
                  <a:cubicBezTo>
                    <a:pt x="4422" y="7314"/>
                    <a:pt x="5036" y="7015"/>
                    <a:pt x="5054" y="6900"/>
                  </a:cubicBezTo>
                  <a:cubicBezTo>
                    <a:pt x="5054" y="6859"/>
                    <a:pt x="5054" y="6818"/>
                    <a:pt x="5034" y="6777"/>
                  </a:cubicBezTo>
                  <a:lnTo>
                    <a:pt x="4777" y="6808"/>
                  </a:lnTo>
                  <a:cubicBezTo>
                    <a:pt x="4592" y="6823"/>
                    <a:pt x="4405" y="6832"/>
                    <a:pt x="4217" y="6832"/>
                  </a:cubicBezTo>
                  <a:cubicBezTo>
                    <a:pt x="3918" y="6832"/>
                    <a:pt x="3618" y="6811"/>
                    <a:pt x="3322" y="6767"/>
                  </a:cubicBezTo>
                  <a:cubicBezTo>
                    <a:pt x="2830" y="6715"/>
                    <a:pt x="2348" y="6592"/>
                    <a:pt x="1886" y="6408"/>
                  </a:cubicBezTo>
                  <a:cubicBezTo>
                    <a:pt x="1640" y="6316"/>
                    <a:pt x="1487" y="6059"/>
                    <a:pt x="1538" y="5793"/>
                  </a:cubicBezTo>
                  <a:cubicBezTo>
                    <a:pt x="1610" y="5373"/>
                    <a:pt x="1661" y="4942"/>
                    <a:pt x="1671" y="4511"/>
                  </a:cubicBezTo>
                  <a:cubicBezTo>
                    <a:pt x="1671" y="4101"/>
                    <a:pt x="1476" y="3414"/>
                    <a:pt x="1323" y="2922"/>
                  </a:cubicBezTo>
                  <a:cubicBezTo>
                    <a:pt x="1210" y="2543"/>
                    <a:pt x="1169" y="2154"/>
                    <a:pt x="1200" y="1754"/>
                  </a:cubicBezTo>
                  <a:cubicBezTo>
                    <a:pt x="1230" y="1313"/>
                    <a:pt x="1230" y="862"/>
                    <a:pt x="1200" y="421"/>
                  </a:cubicBezTo>
                  <a:lnTo>
                    <a:pt x="431"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9" name="Google Shape;739;p40"/>
            <p:cNvSpPr/>
            <p:nvPr/>
          </p:nvSpPr>
          <p:spPr>
            <a:xfrm>
              <a:off x="5272592" y="1942043"/>
              <a:ext cx="260087" cy="335359"/>
            </a:xfrm>
            <a:custGeom>
              <a:avLst/>
              <a:gdLst/>
              <a:ahLst/>
              <a:cxnLst/>
              <a:rect l="l" t="t" r="r" b="b"/>
              <a:pathLst>
                <a:path w="3749" h="4834" extrusionOk="0">
                  <a:moveTo>
                    <a:pt x="1643" y="1"/>
                  </a:moveTo>
                  <a:cubicBezTo>
                    <a:pt x="664" y="1"/>
                    <a:pt x="1" y="902"/>
                    <a:pt x="17" y="1738"/>
                  </a:cubicBezTo>
                  <a:cubicBezTo>
                    <a:pt x="48" y="2773"/>
                    <a:pt x="940" y="3378"/>
                    <a:pt x="940" y="3378"/>
                  </a:cubicBezTo>
                  <a:lnTo>
                    <a:pt x="888" y="4178"/>
                  </a:lnTo>
                  <a:lnTo>
                    <a:pt x="1483" y="4547"/>
                  </a:lnTo>
                  <a:lnTo>
                    <a:pt x="1862" y="4834"/>
                  </a:lnTo>
                  <a:lnTo>
                    <a:pt x="2139" y="4475"/>
                  </a:lnTo>
                  <a:lnTo>
                    <a:pt x="2170" y="3870"/>
                  </a:lnTo>
                  <a:cubicBezTo>
                    <a:pt x="2170" y="3726"/>
                    <a:pt x="2272" y="3603"/>
                    <a:pt x="2416" y="3583"/>
                  </a:cubicBezTo>
                  <a:cubicBezTo>
                    <a:pt x="3749" y="3439"/>
                    <a:pt x="3626" y="2681"/>
                    <a:pt x="3441" y="1984"/>
                  </a:cubicBezTo>
                  <a:cubicBezTo>
                    <a:pt x="3369" y="1717"/>
                    <a:pt x="3277" y="1461"/>
                    <a:pt x="3164" y="1215"/>
                  </a:cubicBezTo>
                  <a:cubicBezTo>
                    <a:pt x="2816" y="436"/>
                    <a:pt x="2447" y="190"/>
                    <a:pt x="2395" y="169"/>
                  </a:cubicBezTo>
                  <a:cubicBezTo>
                    <a:pt x="2130" y="52"/>
                    <a:pt x="1877" y="1"/>
                    <a:pt x="1643" y="1"/>
                  </a:cubicBezTo>
                  <a:close/>
                </a:path>
              </a:pathLst>
            </a:custGeom>
            <a:solidFill>
              <a:srgbClr val="ED9C8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0" name="Google Shape;740;p40"/>
            <p:cNvSpPr/>
            <p:nvPr/>
          </p:nvSpPr>
          <p:spPr>
            <a:xfrm>
              <a:off x="5415992" y="2291558"/>
              <a:ext cx="98929" cy="428946"/>
            </a:xfrm>
            <a:custGeom>
              <a:avLst/>
              <a:gdLst/>
              <a:ahLst/>
              <a:cxnLst/>
              <a:rect l="l" t="t" r="r" b="b"/>
              <a:pathLst>
                <a:path w="1426" h="6183" extrusionOk="0">
                  <a:moveTo>
                    <a:pt x="308" y="1"/>
                  </a:moveTo>
                  <a:lnTo>
                    <a:pt x="0" y="62"/>
                  </a:lnTo>
                  <a:cubicBezTo>
                    <a:pt x="708" y="1846"/>
                    <a:pt x="339" y="5362"/>
                    <a:pt x="339" y="5362"/>
                  </a:cubicBezTo>
                  <a:lnTo>
                    <a:pt x="790" y="6182"/>
                  </a:lnTo>
                  <a:lnTo>
                    <a:pt x="1200" y="5434"/>
                  </a:lnTo>
                  <a:cubicBezTo>
                    <a:pt x="1425" y="3671"/>
                    <a:pt x="308" y="1"/>
                    <a:pt x="308" y="1"/>
                  </a:cubicBezTo>
                  <a:close/>
                </a:path>
              </a:pathLst>
            </a:custGeom>
            <a:solidFill>
              <a:srgbClr val="1E5FA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1" name="Google Shape;741;p40"/>
            <p:cNvSpPr/>
            <p:nvPr/>
          </p:nvSpPr>
          <p:spPr>
            <a:xfrm>
              <a:off x="5398231" y="2257425"/>
              <a:ext cx="44816" cy="37740"/>
            </a:xfrm>
            <a:custGeom>
              <a:avLst/>
              <a:gdLst/>
              <a:ahLst/>
              <a:cxnLst/>
              <a:rect l="l" t="t" r="r" b="b"/>
              <a:pathLst>
                <a:path w="646" h="544" extrusionOk="0">
                  <a:moveTo>
                    <a:pt x="308" y="1"/>
                  </a:moveTo>
                  <a:lnTo>
                    <a:pt x="0" y="349"/>
                  </a:lnTo>
                  <a:lnTo>
                    <a:pt x="267" y="544"/>
                  </a:lnTo>
                  <a:lnTo>
                    <a:pt x="574" y="482"/>
                  </a:lnTo>
                  <a:cubicBezTo>
                    <a:pt x="605" y="400"/>
                    <a:pt x="625" y="318"/>
                    <a:pt x="646" y="226"/>
                  </a:cubicBezTo>
                  <a:lnTo>
                    <a:pt x="646" y="175"/>
                  </a:lnTo>
                  <a:cubicBezTo>
                    <a:pt x="564" y="93"/>
                    <a:pt x="461" y="42"/>
                    <a:pt x="349" y="11"/>
                  </a:cubicBezTo>
                  <a:lnTo>
                    <a:pt x="308" y="1"/>
                  </a:lnTo>
                  <a:close/>
                </a:path>
              </a:pathLst>
            </a:custGeom>
            <a:solidFill>
              <a:srgbClr val="1E5FA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2" name="Google Shape;742;p40"/>
            <p:cNvSpPr/>
            <p:nvPr/>
          </p:nvSpPr>
          <p:spPr>
            <a:xfrm>
              <a:off x="5314287" y="2211221"/>
              <a:ext cx="105311" cy="78255"/>
            </a:xfrm>
            <a:custGeom>
              <a:avLst/>
              <a:gdLst/>
              <a:ahLst/>
              <a:cxnLst/>
              <a:rect l="l" t="t" r="r" b="b"/>
              <a:pathLst>
                <a:path w="1518" h="1128" extrusionOk="0">
                  <a:moveTo>
                    <a:pt x="287" y="0"/>
                  </a:moveTo>
                  <a:cubicBezTo>
                    <a:pt x="175" y="72"/>
                    <a:pt x="72" y="175"/>
                    <a:pt x="0" y="298"/>
                  </a:cubicBezTo>
                  <a:cubicBezTo>
                    <a:pt x="123" y="359"/>
                    <a:pt x="246" y="421"/>
                    <a:pt x="369" y="492"/>
                  </a:cubicBezTo>
                  <a:cubicBezTo>
                    <a:pt x="533" y="585"/>
                    <a:pt x="1292" y="1128"/>
                    <a:pt x="1292" y="1128"/>
                  </a:cubicBezTo>
                  <a:lnTo>
                    <a:pt x="1518" y="677"/>
                  </a:lnTo>
                  <a:cubicBezTo>
                    <a:pt x="1518" y="677"/>
                    <a:pt x="718" y="113"/>
                    <a:pt x="287" y="0"/>
                  </a:cubicBezTo>
                  <a:close/>
                </a:path>
              </a:pathLst>
            </a:custGeom>
            <a:solidFill>
              <a:srgbClr val="FEFEF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3" name="Google Shape;743;p40"/>
            <p:cNvSpPr/>
            <p:nvPr/>
          </p:nvSpPr>
          <p:spPr>
            <a:xfrm>
              <a:off x="5418836" y="2214065"/>
              <a:ext cx="33508" cy="63339"/>
            </a:xfrm>
            <a:custGeom>
              <a:avLst/>
              <a:gdLst/>
              <a:ahLst/>
              <a:cxnLst/>
              <a:rect l="l" t="t" r="r" b="b"/>
              <a:pathLst>
                <a:path w="483" h="913" extrusionOk="0">
                  <a:moveTo>
                    <a:pt x="52" y="0"/>
                  </a:moveTo>
                  <a:lnTo>
                    <a:pt x="0" y="626"/>
                  </a:lnTo>
                  <a:cubicBezTo>
                    <a:pt x="144" y="667"/>
                    <a:pt x="277" y="779"/>
                    <a:pt x="349" y="913"/>
                  </a:cubicBezTo>
                  <a:cubicBezTo>
                    <a:pt x="349" y="913"/>
                    <a:pt x="482" y="656"/>
                    <a:pt x="308" y="185"/>
                  </a:cubicBezTo>
                  <a:cubicBezTo>
                    <a:pt x="236" y="113"/>
                    <a:pt x="144" y="52"/>
                    <a:pt x="52" y="0"/>
                  </a:cubicBezTo>
                  <a:close/>
                </a:path>
              </a:pathLst>
            </a:custGeom>
            <a:solidFill>
              <a:srgbClr val="FEFEF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4" name="Google Shape;744;p40"/>
            <p:cNvSpPr/>
            <p:nvPr/>
          </p:nvSpPr>
          <p:spPr>
            <a:xfrm>
              <a:off x="5244564" y="1969377"/>
              <a:ext cx="145896" cy="208749"/>
            </a:xfrm>
            <a:custGeom>
              <a:avLst/>
              <a:gdLst/>
              <a:ahLst/>
              <a:cxnLst/>
              <a:rect l="l" t="t" r="r" b="b"/>
              <a:pathLst>
                <a:path w="2103" h="3009" extrusionOk="0">
                  <a:moveTo>
                    <a:pt x="872" y="1"/>
                  </a:moveTo>
                  <a:cubicBezTo>
                    <a:pt x="329" y="134"/>
                    <a:pt x="1" y="708"/>
                    <a:pt x="134" y="1139"/>
                  </a:cubicBezTo>
                  <a:cubicBezTo>
                    <a:pt x="349" y="1826"/>
                    <a:pt x="503" y="2451"/>
                    <a:pt x="923" y="2820"/>
                  </a:cubicBezTo>
                  <a:cubicBezTo>
                    <a:pt x="992" y="2881"/>
                    <a:pt x="1156" y="3009"/>
                    <a:pt x="1274" y="3009"/>
                  </a:cubicBezTo>
                  <a:cubicBezTo>
                    <a:pt x="1315" y="3009"/>
                    <a:pt x="1351" y="2993"/>
                    <a:pt x="1374" y="2953"/>
                  </a:cubicBezTo>
                  <a:cubicBezTo>
                    <a:pt x="1395" y="2892"/>
                    <a:pt x="1415" y="2830"/>
                    <a:pt x="1436" y="2769"/>
                  </a:cubicBezTo>
                  <a:cubicBezTo>
                    <a:pt x="1497" y="2656"/>
                    <a:pt x="1579" y="2574"/>
                    <a:pt x="1692" y="2523"/>
                  </a:cubicBezTo>
                  <a:cubicBezTo>
                    <a:pt x="1723" y="2502"/>
                    <a:pt x="1744" y="2482"/>
                    <a:pt x="1764" y="2451"/>
                  </a:cubicBezTo>
                  <a:cubicBezTo>
                    <a:pt x="1774" y="2420"/>
                    <a:pt x="1785" y="2389"/>
                    <a:pt x="1785" y="2359"/>
                  </a:cubicBezTo>
                  <a:cubicBezTo>
                    <a:pt x="1795" y="2092"/>
                    <a:pt x="1703" y="1815"/>
                    <a:pt x="1795" y="1559"/>
                  </a:cubicBezTo>
                  <a:cubicBezTo>
                    <a:pt x="1815" y="1497"/>
                    <a:pt x="2102" y="1651"/>
                    <a:pt x="2000" y="1169"/>
                  </a:cubicBezTo>
                  <a:cubicBezTo>
                    <a:pt x="1949" y="1036"/>
                    <a:pt x="1887" y="913"/>
                    <a:pt x="1795" y="800"/>
                  </a:cubicBezTo>
                  <a:cubicBezTo>
                    <a:pt x="1723" y="698"/>
                    <a:pt x="1662" y="585"/>
                    <a:pt x="1631" y="462"/>
                  </a:cubicBezTo>
                  <a:lnTo>
                    <a:pt x="872" y="1"/>
                  </a:lnTo>
                  <a:close/>
                </a:path>
              </a:pathLst>
            </a:custGeom>
            <a:solidFill>
              <a:srgbClr val="8C4A0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5" name="Google Shape;745;p40"/>
            <p:cNvSpPr/>
            <p:nvPr/>
          </p:nvSpPr>
          <p:spPr>
            <a:xfrm>
              <a:off x="5349807" y="2069209"/>
              <a:ext cx="49881" cy="64103"/>
            </a:xfrm>
            <a:custGeom>
              <a:avLst/>
              <a:gdLst/>
              <a:ahLst/>
              <a:cxnLst/>
              <a:rect l="l" t="t" r="r" b="b"/>
              <a:pathLst>
                <a:path w="719" h="924" extrusionOk="0">
                  <a:moveTo>
                    <a:pt x="272" y="1"/>
                  </a:moveTo>
                  <a:cubicBezTo>
                    <a:pt x="198" y="1"/>
                    <a:pt x="128" y="33"/>
                    <a:pt x="83" y="120"/>
                  </a:cubicBezTo>
                  <a:cubicBezTo>
                    <a:pt x="11" y="264"/>
                    <a:pt x="1" y="438"/>
                    <a:pt x="42" y="602"/>
                  </a:cubicBezTo>
                  <a:cubicBezTo>
                    <a:pt x="83" y="745"/>
                    <a:pt x="196" y="868"/>
                    <a:pt x="350" y="920"/>
                  </a:cubicBezTo>
                  <a:cubicBezTo>
                    <a:pt x="370" y="922"/>
                    <a:pt x="391" y="923"/>
                    <a:pt x="412" y="923"/>
                  </a:cubicBezTo>
                  <a:cubicBezTo>
                    <a:pt x="483" y="923"/>
                    <a:pt x="552" y="908"/>
                    <a:pt x="616" y="868"/>
                  </a:cubicBezTo>
                  <a:cubicBezTo>
                    <a:pt x="678" y="838"/>
                    <a:pt x="719" y="766"/>
                    <a:pt x="708" y="694"/>
                  </a:cubicBezTo>
                  <a:lnTo>
                    <a:pt x="575" y="182"/>
                  </a:lnTo>
                  <a:cubicBezTo>
                    <a:pt x="536" y="97"/>
                    <a:pt x="399" y="1"/>
                    <a:pt x="272" y="1"/>
                  </a:cubicBezTo>
                  <a:close/>
                </a:path>
              </a:pathLst>
            </a:custGeom>
            <a:solidFill>
              <a:srgbClr val="ED9C8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6" name="Google Shape;746;p40"/>
            <p:cNvSpPr/>
            <p:nvPr/>
          </p:nvSpPr>
          <p:spPr>
            <a:xfrm>
              <a:off x="5916678" y="2108822"/>
              <a:ext cx="89702" cy="38434"/>
            </a:xfrm>
            <a:custGeom>
              <a:avLst/>
              <a:gdLst/>
              <a:ahLst/>
              <a:cxnLst/>
              <a:rect l="l" t="t" r="r" b="b"/>
              <a:pathLst>
                <a:path w="1293" h="554" extrusionOk="0">
                  <a:moveTo>
                    <a:pt x="790" y="0"/>
                  </a:moveTo>
                  <a:lnTo>
                    <a:pt x="0" y="349"/>
                  </a:lnTo>
                  <a:lnTo>
                    <a:pt x="472" y="461"/>
                  </a:lnTo>
                  <a:cubicBezTo>
                    <a:pt x="667" y="523"/>
                    <a:pt x="882" y="554"/>
                    <a:pt x="1087" y="554"/>
                  </a:cubicBezTo>
                  <a:cubicBezTo>
                    <a:pt x="1169" y="554"/>
                    <a:pt x="1261" y="523"/>
                    <a:pt x="1282" y="451"/>
                  </a:cubicBezTo>
                  <a:cubicBezTo>
                    <a:pt x="1292" y="400"/>
                    <a:pt x="1272" y="349"/>
                    <a:pt x="1251" y="308"/>
                  </a:cubicBezTo>
                  <a:cubicBezTo>
                    <a:pt x="1169" y="205"/>
                    <a:pt x="1077" y="133"/>
                    <a:pt x="974" y="72"/>
                  </a:cubicBezTo>
                  <a:cubicBezTo>
                    <a:pt x="933" y="51"/>
                    <a:pt x="892" y="21"/>
                    <a:pt x="841" y="10"/>
                  </a:cubicBezTo>
                  <a:lnTo>
                    <a:pt x="821" y="10"/>
                  </a:lnTo>
                  <a:lnTo>
                    <a:pt x="790" y="0"/>
                  </a:lnTo>
                  <a:close/>
                </a:path>
              </a:pathLst>
            </a:custGeom>
            <a:solidFill>
              <a:srgbClr val="ED9C8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7" name="Google Shape;747;p40"/>
            <p:cNvSpPr/>
            <p:nvPr/>
          </p:nvSpPr>
          <p:spPr>
            <a:xfrm>
              <a:off x="5287230" y="1914778"/>
              <a:ext cx="218462" cy="99484"/>
            </a:xfrm>
            <a:custGeom>
              <a:avLst/>
              <a:gdLst/>
              <a:ahLst/>
              <a:cxnLst/>
              <a:rect l="l" t="t" r="r" b="b"/>
              <a:pathLst>
                <a:path w="3149" h="1434" extrusionOk="0">
                  <a:moveTo>
                    <a:pt x="1617" y="1"/>
                  </a:moveTo>
                  <a:cubicBezTo>
                    <a:pt x="1463" y="1"/>
                    <a:pt x="1310" y="17"/>
                    <a:pt x="1159" y="50"/>
                  </a:cubicBezTo>
                  <a:cubicBezTo>
                    <a:pt x="749" y="132"/>
                    <a:pt x="278" y="367"/>
                    <a:pt x="73" y="757"/>
                  </a:cubicBezTo>
                  <a:cubicBezTo>
                    <a:pt x="11" y="870"/>
                    <a:pt x="1" y="1013"/>
                    <a:pt x="52" y="1136"/>
                  </a:cubicBezTo>
                  <a:lnTo>
                    <a:pt x="923" y="1434"/>
                  </a:lnTo>
                  <a:cubicBezTo>
                    <a:pt x="1190" y="1239"/>
                    <a:pt x="1508" y="1116"/>
                    <a:pt x="1836" y="1075"/>
                  </a:cubicBezTo>
                  <a:cubicBezTo>
                    <a:pt x="1891" y="1069"/>
                    <a:pt x="1951" y="1067"/>
                    <a:pt x="2013" y="1067"/>
                  </a:cubicBezTo>
                  <a:cubicBezTo>
                    <a:pt x="2115" y="1067"/>
                    <a:pt x="2225" y="1072"/>
                    <a:pt x="2334" y="1072"/>
                  </a:cubicBezTo>
                  <a:cubicBezTo>
                    <a:pt x="2619" y="1072"/>
                    <a:pt x="2904" y="1039"/>
                    <a:pt x="3056" y="798"/>
                  </a:cubicBezTo>
                  <a:cubicBezTo>
                    <a:pt x="3117" y="675"/>
                    <a:pt x="3148" y="542"/>
                    <a:pt x="3148" y="408"/>
                  </a:cubicBezTo>
                  <a:cubicBezTo>
                    <a:pt x="2943" y="408"/>
                    <a:pt x="2759" y="306"/>
                    <a:pt x="2574" y="214"/>
                  </a:cubicBezTo>
                  <a:cubicBezTo>
                    <a:pt x="2274" y="74"/>
                    <a:pt x="1945" y="1"/>
                    <a:pt x="1617" y="1"/>
                  </a:cubicBezTo>
                  <a:close/>
                </a:path>
              </a:pathLst>
            </a:custGeom>
            <a:solidFill>
              <a:srgbClr val="8C4A0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8" name="Google Shape;748;p40"/>
            <p:cNvSpPr/>
            <p:nvPr/>
          </p:nvSpPr>
          <p:spPr>
            <a:xfrm>
              <a:off x="5492791" y="2037643"/>
              <a:ext cx="33508" cy="56263"/>
            </a:xfrm>
            <a:custGeom>
              <a:avLst/>
              <a:gdLst/>
              <a:ahLst/>
              <a:cxnLst/>
              <a:rect l="l" t="t" r="r" b="b"/>
              <a:pathLst>
                <a:path w="483" h="811" extrusionOk="0">
                  <a:moveTo>
                    <a:pt x="1" y="1"/>
                  </a:moveTo>
                  <a:lnTo>
                    <a:pt x="42" y="811"/>
                  </a:lnTo>
                  <a:cubicBezTo>
                    <a:pt x="267" y="790"/>
                    <a:pt x="482" y="678"/>
                    <a:pt x="400" y="462"/>
                  </a:cubicBezTo>
                  <a:cubicBezTo>
                    <a:pt x="390" y="431"/>
                    <a:pt x="370" y="390"/>
                    <a:pt x="349" y="370"/>
                  </a:cubicBezTo>
                  <a:cubicBezTo>
                    <a:pt x="247" y="237"/>
                    <a:pt x="124" y="114"/>
                    <a:pt x="1" y="1"/>
                  </a:cubicBezTo>
                  <a:close/>
                </a:path>
              </a:pathLst>
            </a:custGeom>
            <a:solidFill>
              <a:srgbClr val="ED9C8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9" name="Google Shape;749;p40"/>
            <p:cNvSpPr/>
            <p:nvPr/>
          </p:nvSpPr>
          <p:spPr>
            <a:xfrm>
              <a:off x="5649997" y="2133312"/>
              <a:ext cx="527736" cy="479451"/>
            </a:xfrm>
            <a:custGeom>
              <a:avLst/>
              <a:gdLst/>
              <a:ahLst/>
              <a:cxnLst/>
              <a:rect l="l" t="t" r="r" b="b"/>
              <a:pathLst>
                <a:path w="7607" h="6911" extrusionOk="0">
                  <a:moveTo>
                    <a:pt x="3819" y="0"/>
                  </a:moveTo>
                  <a:cubicBezTo>
                    <a:pt x="3550" y="0"/>
                    <a:pt x="3277" y="32"/>
                    <a:pt x="3004" y="98"/>
                  </a:cubicBezTo>
                  <a:cubicBezTo>
                    <a:pt x="1148" y="539"/>
                    <a:pt x="0" y="2405"/>
                    <a:pt x="441" y="4260"/>
                  </a:cubicBezTo>
                  <a:cubicBezTo>
                    <a:pt x="826" y="5843"/>
                    <a:pt x="2240" y="6911"/>
                    <a:pt x="3799" y="6911"/>
                  </a:cubicBezTo>
                  <a:cubicBezTo>
                    <a:pt x="4067" y="6911"/>
                    <a:pt x="4340" y="6879"/>
                    <a:pt x="4613" y="6813"/>
                  </a:cubicBezTo>
                  <a:cubicBezTo>
                    <a:pt x="6469" y="6372"/>
                    <a:pt x="7607" y="4506"/>
                    <a:pt x="7166" y="2651"/>
                  </a:cubicBezTo>
                  <a:cubicBezTo>
                    <a:pt x="6790" y="1068"/>
                    <a:pt x="5377" y="0"/>
                    <a:pt x="3819" y="0"/>
                  </a:cubicBezTo>
                  <a:close/>
                </a:path>
              </a:pathLst>
            </a:custGeom>
            <a:solidFill>
              <a:srgbClr val="FFD45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0" name="Google Shape;750;p40"/>
            <p:cNvSpPr/>
            <p:nvPr/>
          </p:nvSpPr>
          <p:spPr>
            <a:xfrm>
              <a:off x="5639313" y="2126166"/>
              <a:ext cx="448856" cy="420759"/>
            </a:xfrm>
            <a:custGeom>
              <a:avLst/>
              <a:gdLst/>
              <a:ahLst/>
              <a:cxnLst/>
              <a:rect l="l" t="t" r="r" b="b"/>
              <a:pathLst>
                <a:path w="6470" h="6065" extrusionOk="0">
                  <a:moveTo>
                    <a:pt x="3855" y="0"/>
                  </a:moveTo>
                  <a:cubicBezTo>
                    <a:pt x="2974" y="0"/>
                    <a:pt x="2091" y="335"/>
                    <a:pt x="1415" y="1011"/>
                  </a:cubicBezTo>
                  <a:cubicBezTo>
                    <a:pt x="0" y="2426"/>
                    <a:pt x="82" y="4743"/>
                    <a:pt x="1579" y="6065"/>
                  </a:cubicBezTo>
                  <a:cubicBezTo>
                    <a:pt x="380" y="4691"/>
                    <a:pt x="451" y="2631"/>
                    <a:pt x="1743" y="1339"/>
                  </a:cubicBezTo>
                  <a:cubicBezTo>
                    <a:pt x="2411" y="665"/>
                    <a:pt x="3295" y="326"/>
                    <a:pt x="4182" y="326"/>
                  </a:cubicBezTo>
                  <a:cubicBezTo>
                    <a:pt x="4995" y="326"/>
                    <a:pt x="5812" y="611"/>
                    <a:pt x="6469" y="1185"/>
                  </a:cubicBezTo>
                  <a:cubicBezTo>
                    <a:pt x="5779" y="399"/>
                    <a:pt x="4818" y="0"/>
                    <a:pt x="3855" y="0"/>
                  </a:cubicBezTo>
                  <a:close/>
                </a:path>
              </a:pathLst>
            </a:custGeom>
            <a:solidFill>
              <a:srgbClr val="FDE57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1" name="Google Shape;751;p40"/>
            <p:cNvSpPr/>
            <p:nvPr/>
          </p:nvSpPr>
          <p:spPr>
            <a:xfrm>
              <a:off x="5716806" y="2200884"/>
              <a:ext cx="393356" cy="362276"/>
            </a:xfrm>
            <a:custGeom>
              <a:avLst/>
              <a:gdLst/>
              <a:ahLst/>
              <a:cxnLst/>
              <a:rect l="l" t="t" r="r" b="b"/>
              <a:pathLst>
                <a:path w="5670" h="5222" extrusionOk="0">
                  <a:moveTo>
                    <a:pt x="2843" y="1"/>
                  </a:moveTo>
                  <a:cubicBezTo>
                    <a:pt x="1614" y="1"/>
                    <a:pt x="513" y="867"/>
                    <a:pt x="278" y="2118"/>
                  </a:cubicBezTo>
                  <a:cubicBezTo>
                    <a:pt x="1" y="3532"/>
                    <a:pt x="923" y="4896"/>
                    <a:pt x="2338" y="5172"/>
                  </a:cubicBezTo>
                  <a:cubicBezTo>
                    <a:pt x="2506" y="5205"/>
                    <a:pt x="2673" y="5221"/>
                    <a:pt x="2838" y="5221"/>
                  </a:cubicBezTo>
                  <a:cubicBezTo>
                    <a:pt x="4061" y="5221"/>
                    <a:pt x="5149" y="4350"/>
                    <a:pt x="5393" y="3112"/>
                  </a:cubicBezTo>
                  <a:cubicBezTo>
                    <a:pt x="5670" y="1697"/>
                    <a:pt x="4747" y="324"/>
                    <a:pt x="3332" y="47"/>
                  </a:cubicBezTo>
                  <a:cubicBezTo>
                    <a:pt x="3168" y="16"/>
                    <a:pt x="3005" y="1"/>
                    <a:pt x="2843" y="1"/>
                  </a:cubicBezTo>
                  <a:close/>
                </a:path>
              </a:pathLst>
            </a:custGeom>
            <a:solidFill>
              <a:srgbClr val="FFB12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2" name="Google Shape;752;p40"/>
            <p:cNvSpPr/>
            <p:nvPr/>
          </p:nvSpPr>
          <p:spPr>
            <a:xfrm>
              <a:off x="5712574" y="2191518"/>
              <a:ext cx="335706" cy="315587"/>
            </a:xfrm>
            <a:custGeom>
              <a:avLst/>
              <a:gdLst/>
              <a:ahLst/>
              <a:cxnLst/>
              <a:rect l="l" t="t" r="r" b="b"/>
              <a:pathLst>
                <a:path w="4839" h="4549" extrusionOk="0">
                  <a:moveTo>
                    <a:pt x="2903" y="0"/>
                  </a:moveTo>
                  <a:cubicBezTo>
                    <a:pt x="2236" y="0"/>
                    <a:pt x="1568" y="254"/>
                    <a:pt x="1056" y="766"/>
                  </a:cubicBezTo>
                  <a:cubicBezTo>
                    <a:pt x="0" y="1822"/>
                    <a:pt x="41" y="3544"/>
                    <a:pt x="1148" y="4549"/>
                  </a:cubicBezTo>
                  <a:cubicBezTo>
                    <a:pt x="216" y="3513"/>
                    <a:pt x="257" y="1935"/>
                    <a:pt x="1241" y="951"/>
                  </a:cubicBezTo>
                  <a:cubicBezTo>
                    <a:pt x="1750" y="441"/>
                    <a:pt x="2418" y="185"/>
                    <a:pt x="3088" y="185"/>
                  </a:cubicBezTo>
                  <a:cubicBezTo>
                    <a:pt x="3713" y="185"/>
                    <a:pt x="4339" y="408"/>
                    <a:pt x="4839" y="858"/>
                  </a:cubicBezTo>
                  <a:cubicBezTo>
                    <a:pt x="4321" y="288"/>
                    <a:pt x="3613" y="0"/>
                    <a:pt x="2903" y="0"/>
                  </a:cubicBezTo>
                  <a:close/>
                </a:path>
              </a:pathLst>
            </a:custGeom>
            <a:solidFill>
              <a:srgbClr val="E3860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3" name="Google Shape;753;p40"/>
            <p:cNvSpPr/>
            <p:nvPr/>
          </p:nvSpPr>
          <p:spPr>
            <a:xfrm>
              <a:off x="5838422" y="2267415"/>
              <a:ext cx="147283" cy="214854"/>
            </a:xfrm>
            <a:custGeom>
              <a:avLst/>
              <a:gdLst/>
              <a:ahLst/>
              <a:cxnLst/>
              <a:rect l="l" t="t" r="r" b="b"/>
              <a:pathLst>
                <a:path w="2123" h="3097" extrusionOk="0">
                  <a:moveTo>
                    <a:pt x="831" y="0"/>
                  </a:moveTo>
                  <a:cubicBezTo>
                    <a:pt x="800" y="0"/>
                    <a:pt x="780" y="10"/>
                    <a:pt x="759" y="31"/>
                  </a:cubicBezTo>
                  <a:cubicBezTo>
                    <a:pt x="749" y="51"/>
                    <a:pt x="739" y="72"/>
                    <a:pt x="739" y="92"/>
                  </a:cubicBezTo>
                  <a:lnTo>
                    <a:pt x="739" y="349"/>
                  </a:lnTo>
                  <a:cubicBezTo>
                    <a:pt x="636" y="379"/>
                    <a:pt x="544" y="410"/>
                    <a:pt x="462" y="461"/>
                  </a:cubicBezTo>
                  <a:cubicBezTo>
                    <a:pt x="380" y="502"/>
                    <a:pt x="308" y="554"/>
                    <a:pt x="257" y="615"/>
                  </a:cubicBezTo>
                  <a:cubicBezTo>
                    <a:pt x="196" y="677"/>
                    <a:pt x="155" y="748"/>
                    <a:pt x="124" y="820"/>
                  </a:cubicBezTo>
                  <a:cubicBezTo>
                    <a:pt x="93" y="902"/>
                    <a:pt x="83" y="974"/>
                    <a:pt x="83" y="1056"/>
                  </a:cubicBezTo>
                  <a:cubicBezTo>
                    <a:pt x="73" y="1230"/>
                    <a:pt x="134" y="1394"/>
                    <a:pt x="247" y="1528"/>
                  </a:cubicBezTo>
                  <a:cubicBezTo>
                    <a:pt x="380" y="1661"/>
                    <a:pt x="565" y="1753"/>
                    <a:pt x="759" y="1784"/>
                  </a:cubicBezTo>
                  <a:lnTo>
                    <a:pt x="1087" y="1845"/>
                  </a:lnTo>
                  <a:cubicBezTo>
                    <a:pt x="1180" y="1866"/>
                    <a:pt x="1251" y="1886"/>
                    <a:pt x="1313" y="1907"/>
                  </a:cubicBezTo>
                  <a:cubicBezTo>
                    <a:pt x="1354" y="1917"/>
                    <a:pt x="1395" y="1948"/>
                    <a:pt x="1436" y="1968"/>
                  </a:cubicBezTo>
                  <a:cubicBezTo>
                    <a:pt x="1467" y="1989"/>
                    <a:pt x="1487" y="2020"/>
                    <a:pt x="1487" y="2061"/>
                  </a:cubicBezTo>
                  <a:cubicBezTo>
                    <a:pt x="1487" y="2122"/>
                    <a:pt x="1446" y="2173"/>
                    <a:pt x="1364" y="2194"/>
                  </a:cubicBezTo>
                  <a:cubicBezTo>
                    <a:pt x="1262" y="2225"/>
                    <a:pt x="1159" y="2235"/>
                    <a:pt x="1057" y="2235"/>
                  </a:cubicBezTo>
                  <a:cubicBezTo>
                    <a:pt x="995" y="2235"/>
                    <a:pt x="944" y="2235"/>
                    <a:pt x="882" y="2214"/>
                  </a:cubicBezTo>
                  <a:cubicBezTo>
                    <a:pt x="841" y="2204"/>
                    <a:pt x="800" y="2184"/>
                    <a:pt x="770" y="2153"/>
                  </a:cubicBezTo>
                  <a:cubicBezTo>
                    <a:pt x="739" y="2143"/>
                    <a:pt x="718" y="2122"/>
                    <a:pt x="698" y="2091"/>
                  </a:cubicBezTo>
                  <a:lnTo>
                    <a:pt x="657" y="2050"/>
                  </a:lnTo>
                  <a:cubicBezTo>
                    <a:pt x="636" y="2030"/>
                    <a:pt x="616" y="2020"/>
                    <a:pt x="595" y="2009"/>
                  </a:cubicBezTo>
                  <a:cubicBezTo>
                    <a:pt x="575" y="2009"/>
                    <a:pt x="554" y="1999"/>
                    <a:pt x="524" y="1999"/>
                  </a:cubicBezTo>
                  <a:lnTo>
                    <a:pt x="73" y="1999"/>
                  </a:lnTo>
                  <a:cubicBezTo>
                    <a:pt x="52" y="1999"/>
                    <a:pt x="42" y="2009"/>
                    <a:pt x="21" y="2020"/>
                  </a:cubicBezTo>
                  <a:cubicBezTo>
                    <a:pt x="11" y="2040"/>
                    <a:pt x="1" y="2061"/>
                    <a:pt x="1" y="2081"/>
                  </a:cubicBezTo>
                  <a:cubicBezTo>
                    <a:pt x="11" y="2153"/>
                    <a:pt x="21" y="2225"/>
                    <a:pt x="62" y="2286"/>
                  </a:cubicBezTo>
                  <a:cubicBezTo>
                    <a:pt x="93" y="2358"/>
                    <a:pt x="144" y="2430"/>
                    <a:pt x="206" y="2481"/>
                  </a:cubicBezTo>
                  <a:cubicBezTo>
                    <a:pt x="267" y="2542"/>
                    <a:pt x="349" y="2594"/>
                    <a:pt x="431" y="2635"/>
                  </a:cubicBezTo>
                  <a:cubicBezTo>
                    <a:pt x="524" y="2686"/>
                    <a:pt x="626" y="2727"/>
                    <a:pt x="729" y="2748"/>
                  </a:cubicBezTo>
                  <a:lnTo>
                    <a:pt x="729" y="3004"/>
                  </a:lnTo>
                  <a:cubicBezTo>
                    <a:pt x="729" y="3024"/>
                    <a:pt x="739" y="3055"/>
                    <a:pt x="749" y="3065"/>
                  </a:cubicBezTo>
                  <a:cubicBezTo>
                    <a:pt x="770" y="3086"/>
                    <a:pt x="790" y="3096"/>
                    <a:pt x="821" y="3096"/>
                  </a:cubicBezTo>
                  <a:lnTo>
                    <a:pt x="1262" y="3096"/>
                  </a:lnTo>
                  <a:cubicBezTo>
                    <a:pt x="1292" y="3096"/>
                    <a:pt x="1313" y="3086"/>
                    <a:pt x="1333" y="3065"/>
                  </a:cubicBezTo>
                  <a:cubicBezTo>
                    <a:pt x="1354" y="3055"/>
                    <a:pt x="1364" y="3024"/>
                    <a:pt x="1354" y="3004"/>
                  </a:cubicBezTo>
                  <a:lnTo>
                    <a:pt x="1354" y="2758"/>
                  </a:lnTo>
                  <a:cubicBezTo>
                    <a:pt x="1467" y="2748"/>
                    <a:pt x="1569" y="2717"/>
                    <a:pt x="1672" y="2676"/>
                  </a:cubicBezTo>
                  <a:cubicBezTo>
                    <a:pt x="1754" y="2635"/>
                    <a:pt x="1836" y="2583"/>
                    <a:pt x="1908" y="2522"/>
                  </a:cubicBezTo>
                  <a:cubicBezTo>
                    <a:pt x="1969" y="2460"/>
                    <a:pt x="2020" y="2389"/>
                    <a:pt x="2061" y="2307"/>
                  </a:cubicBezTo>
                  <a:cubicBezTo>
                    <a:pt x="2102" y="2225"/>
                    <a:pt x="2123" y="2132"/>
                    <a:pt x="2113" y="2040"/>
                  </a:cubicBezTo>
                  <a:cubicBezTo>
                    <a:pt x="2123" y="1948"/>
                    <a:pt x="2102" y="1856"/>
                    <a:pt x="2072" y="1763"/>
                  </a:cubicBezTo>
                  <a:cubicBezTo>
                    <a:pt x="2041" y="1681"/>
                    <a:pt x="1990" y="1610"/>
                    <a:pt x="1928" y="1558"/>
                  </a:cubicBezTo>
                  <a:cubicBezTo>
                    <a:pt x="1856" y="1497"/>
                    <a:pt x="1785" y="1446"/>
                    <a:pt x="1692" y="1415"/>
                  </a:cubicBezTo>
                  <a:cubicBezTo>
                    <a:pt x="1590" y="1364"/>
                    <a:pt x="1477" y="1333"/>
                    <a:pt x="1364" y="1312"/>
                  </a:cubicBezTo>
                  <a:lnTo>
                    <a:pt x="1046" y="1251"/>
                  </a:lnTo>
                  <a:cubicBezTo>
                    <a:pt x="985" y="1241"/>
                    <a:pt x="913" y="1220"/>
                    <a:pt x="852" y="1189"/>
                  </a:cubicBezTo>
                  <a:cubicBezTo>
                    <a:pt x="811" y="1179"/>
                    <a:pt x="770" y="1159"/>
                    <a:pt x="739" y="1128"/>
                  </a:cubicBezTo>
                  <a:cubicBezTo>
                    <a:pt x="718" y="1107"/>
                    <a:pt x="708" y="1077"/>
                    <a:pt x="708" y="1046"/>
                  </a:cubicBezTo>
                  <a:cubicBezTo>
                    <a:pt x="708" y="1015"/>
                    <a:pt x="718" y="984"/>
                    <a:pt x="739" y="964"/>
                  </a:cubicBezTo>
                  <a:cubicBezTo>
                    <a:pt x="759" y="933"/>
                    <a:pt x="780" y="923"/>
                    <a:pt x="811" y="902"/>
                  </a:cubicBezTo>
                  <a:cubicBezTo>
                    <a:pt x="841" y="892"/>
                    <a:pt x="882" y="882"/>
                    <a:pt x="913" y="882"/>
                  </a:cubicBezTo>
                  <a:cubicBezTo>
                    <a:pt x="954" y="872"/>
                    <a:pt x="1005" y="872"/>
                    <a:pt x="1046" y="872"/>
                  </a:cubicBezTo>
                  <a:cubicBezTo>
                    <a:pt x="1098" y="872"/>
                    <a:pt x="1149" y="872"/>
                    <a:pt x="1190" y="892"/>
                  </a:cubicBezTo>
                  <a:cubicBezTo>
                    <a:pt x="1231" y="902"/>
                    <a:pt x="1262" y="913"/>
                    <a:pt x="1292" y="933"/>
                  </a:cubicBezTo>
                  <a:cubicBezTo>
                    <a:pt x="1323" y="943"/>
                    <a:pt x="1344" y="964"/>
                    <a:pt x="1364" y="984"/>
                  </a:cubicBezTo>
                  <a:cubicBezTo>
                    <a:pt x="1374" y="1005"/>
                    <a:pt x="1385" y="1015"/>
                    <a:pt x="1395" y="1015"/>
                  </a:cubicBezTo>
                  <a:cubicBezTo>
                    <a:pt x="1415" y="1036"/>
                    <a:pt x="1426" y="1046"/>
                    <a:pt x="1456" y="1056"/>
                  </a:cubicBezTo>
                  <a:cubicBezTo>
                    <a:pt x="1477" y="1066"/>
                    <a:pt x="1508" y="1077"/>
                    <a:pt x="1528" y="1077"/>
                  </a:cubicBezTo>
                  <a:lnTo>
                    <a:pt x="1979" y="1077"/>
                  </a:lnTo>
                  <a:cubicBezTo>
                    <a:pt x="2000" y="1077"/>
                    <a:pt x="2020" y="1066"/>
                    <a:pt x="2031" y="1046"/>
                  </a:cubicBezTo>
                  <a:cubicBezTo>
                    <a:pt x="2041" y="1036"/>
                    <a:pt x="2051" y="1015"/>
                    <a:pt x="2051" y="995"/>
                  </a:cubicBezTo>
                  <a:cubicBezTo>
                    <a:pt x="2051" y="933"/>
                    <a:pt x="2031" y="872"/>
                    <a:pt x="2000" y="810"/>
                  </a:cubicBezTo>
                  <a:cubicBezTo>
                    <a:pt x="1959" y="748"/>
                    <a:pt x="1908" y="687"/>
                    <a:pt x="1856" y="625"/>
                  </a:cubicBezTo>
                  <a:cubicBezTo>
                    <a:pt x="1795" y="564"/>
                    <a:pt x="1723" y="513"/>
                    <a:pt x="1641" y="472"/>
                  </a:cubicBezTo>
                  <a:cubicBezTo>
                    <a:pt x="1549" y="420"/>
                    <a:pt x="1456" y="390"/>
                    <a:pt x="1364" y="369"/>
                  </a:cubicBezTo>
                  <a:lnTo>
                    <a:pt x="1364" y="92"/>
                  </a:lnTo>
                  <a:cubicBezTo>
                    <a:pt x="1364" y="72"/>
                    <a:pt x="1354" y="51"/>
                    <a:pt x="1344" y="31"/>
                  </a:cubicBezTo>
                  <a:cubicBezTo>
                    <a:pt x="1323" y="10"/>
                    <a:pt x="1303" y="0"/>
                    <a:pt x="1272" y="0"/>
                  </a:cubicBezTo>
                  <a:close/>
                </a:path>
              </a:pathLst>
            </a:custGeom>
            <a:solidFill>
              <a:srgbClr val="E3860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4" name="Google Shape;754;p40"/>
            <p:cNvSpPr/>
            <p:nvPr/>
          </p:nvSpPr>
          <p:spPr>
            <a:xfrm>
              <a:off x="5832733" y="2262420"/>
              <a:ext cx="146589" cy="213397"/>
            </a:xfrm>
            <a:custGeom>
              <a:avLst/>
              <a:gdLst/>
              <a:ahLst/>
              <a:cxnLst/>
              <a:rect l="l" t="t" r="r" b="b"/>
              <a:pathLst>
                <a:path w="2113" h="3076" extrusionOk="0">
                  <a:moveTo>
                    <a:pt x="821" y="0"/>
                  </a:moveTo>
                  <a:cubicBezTo>
                    <a:pt x="790" y="0"/>
                    <a:pt x="770" y="11"/>
                    <a:pt x="749" y="31"/>
                  </a:cubicBezTo>
                  <a:cubicBezTo>
                    <a:pt x="739" y="41"/>
                    <a:pt x="729" y="72"/>
                    <a:pt x="729" y="93"/>
                  </a:cubicBezTo>
                  <a:lnTo>
                    <a:pt x="729" y="349"/>
                  </a:lnTo>
                  <a:cubicBezTo>
                    <a:pt x="636" y="369"/>
                    <a:pt x="534" y="410"/>
                    <a:pt x="452" y="451"/>
                  </a:cubicBezTo>
                  <a:cubicBezTo>
                    <a:pt x="380" y="503"/>
                    <a:pt x="308" y="554"/>
                    <a:pt x="247" y="615"/>
                  </a:cubicBezTo>
                  <a:cubicBezTo>
                    <a:pt x="196" y="677"/>
                    <a:pt x="144" y="749"/>
                    <a:pt x="124" y="820"/>
                  </a:cubicBezTo>
                  <a:cubicBezTo>
                    <a:pt x="93" y="892"/>
                    <a:pt x="83" y="964"/>
                    <a:pt x="83" y="1036"/>
                  </a:cubicBezTo>
                  <a:cubicBezTo>
                    <a:pt x="73" y="1210"/>
                    <a:pt x="124" y="1374"/>
                    <a:pt x="237" y="1507"/>
                  </a:cubicBezTo>
                  <a:cubicBezTo>
                    <a:pt x="380" y="1641"/>
                    <a:pt x="565" y="1733"/>
                    <a:pt x="749" y="1764"/>
                  </a:cubicBezTo>
                  <a:cubicBezTo>
                    <a:pt x="882" y="1794"/>
                    <a:pt x="985" y="1815"/>
                    <a:pt x="1077" y="1835"/>
                  </a:cubicBezTo>
                  <a:cubicBezTo>
                    <a:pt x="1159" y="1846"/>
                    <a:pt x="1231" y="1866"/>
                    <a:pt x="1313" y="1887"/>
                  </a:cubicBezTo>
                  <a:cubicBezTo>
                    <a:pt x="1354" y="1907"/>
                    <a:pt x="1395" y="1928"/>
                    <a:pt x="1436" y="1948"/>
                  </a:cubicBezTo>
                  <a:cubicBezTo>
                    <a:pt x="1467" y="1969"/>
                    <a:pt x="1477" y="2010"/>
                    <a:pt x="1477" y="2040"/>
                  </a:cubicBezTo>
                  <a:cubicBezTo>
                    <a:pt x="1477" y="2102"/>
                    <a:pt x="1436" y="2153"/>
                    <a:pt x="1364" y="2184"/>
                  </a:cubicBezTo>
                  <a:cubicBezTo>
                    <a:pt x="1262" y="2215"/>
                    <a:pt x="1159" y="2225"/>
                    <a:pt x="1057" y="2225"/>
                  </a:cubicBezTo>
                  <a:cubicBezTo>
                    <a:pt x="995" y="2225"/>
                    <a:pt x="944" y="2215"/>
                    <a:pt x="882" y="2194"/>
                  </a:cubicBezTo>
                  <a:cubicBezTo>
                    <a:pt x="841" y="2184"/>
                    <a:pt x="800" y="2163"/>
                    <a:pt x="770" y="2143"/>
                  </a:cubicBezTo>
                  <a:cubicBezTo>
                    <a:pt x="739" y="2122"/>
                    <a:pt x="718" y="2102"/>
                    <a:pt x="698" y="2071"/>
                  </a:cubicBezTo>
                  <a:cubicBezTo>
                    <a:pt x="677" y="2061"/>
                    <a:pt x="657" y="2040"/>
                    <a:pt x="657" y="2030"/>
                  </a:cubicBezTo>
                  <a:cubicBezTo>
                    <a:pt x="636" y="2020"/>
                    <a:pt x="616" y="2010"/>
                    <a:pt x="595" y="1999"/>
                  </a:cubicBezTo>
                  <a:cubicBezTo>
                    <a:pt x="581" y="1992"/>
                    <a:pt x="561" y="1985"/>
                    <a:pt x="544" y="1985"/>
                  </a:cubicBezTo>
                  <a:cubicBezTo>
                    <a:pt x="536" y="1985"/>
                    <a:pt x="530" y="1986"/>
                    <a:pt x="524" y="1989"/>
                  </a:cubicBezTo>
                  <a:lnTo>
                    <a:pt x="73" y="1989"/>
                  </a:lnTo>
                  <a:cubicBezTo>
                    <a:pt x="52" y="1989"/>
                    <a:pt x="42" y="1989"/>
                    <a:pt x="21" y="2010"/>
                  </a:cubicBezTo>
                  <a:cubicBezTo>
                    <a:pt x="11" y="2020"/>
                    <a:pt x="1" y="2040"/>
                    <a:pt x="1" y="2061"/>
                  </a:cubicBezTo>
                  <a:cubicBezTo>
                    <a:pt x="1" y="2133"/>
                    <a:pt x="21" y="2204"/>
                    <a:pt x="62" y="2266"/>
                  </a:cubicBezTo>
                  <a:cubicBezTo>
                    <a:pt x="93" y="2338"/>
                    <a:pt x="144" y="2409"/>
                    <a:pt x="206" y="2461"/>
                  </a:cubicBezTo>
                  <a:cubicBezTo>
                    <a:pt x="267" y="2522"/>
                    <a:pt x="349" y="2584"/>
                    <a:pt x="431" y="2625"/>
                  </a:cubicBezTo>
                  <a:cubicBezTo>
                    <a:pt x="524" y="2676"/>
                    <a:pt x="626" y="2707"/>
                    <a:pt x="729" y="2727"/>
                  </a:cubicBezTo>
                  <a:lnTo>
                    <a:pt x="729" y="2984"/>
                  </a:lnTo>
                  <a:cubicBezTo>
                    <a:pt x="729" y="3014"/>
                    <a:pt x="739" y="3035"/>
                    <a:pt x="749" y="3055"/>
                  </a:cubicBezTo>
                  <a:cubicBezTo>
                    <a:pt x="770" y="3066"/>
                    <a:pt x="790" y="3076"/>
                    <a:pt x="821" y="3076"/>
                  </a:cubicBezTo>
                  <a:lnTo>
                    <a:pt x="1262" y="3076"/>
                  </a:lnTo>
                  <a:cubicBezTo>
                    <a:pt x="1313" y="3076"/>
                    <a:pt x="1354" y="3035"/>
                    <a:pt x="1354" y="2984"/>
                  </a:cubicBezTo>
                  <a:lnTo>
                    <a:pt x="1354" y="2748"/>
                  </a:lnTo>
                  <a:cubicBezTo>
                    <a:pt x="1467" y="2727"/>
                    <a:pt x="1569" y="2697"/>
                    <a:pt x="1661" y="2655"/>
                  </a:cubicBezTo>
                  <a:cubicBezTo>
                    <a:pt x="1754" y="2614"/>
                    <a:pt x="1836" y="2563"/>
                    <a:pt x="1908" y="2502"/>
                  </a:cubicBezTo>
                  <a:cubicBezTo>
                    <a:pt x="1969" y="2440"/>
                    <a:pt x="2020" y="2368"/>
                    <a:pt x="2061" y="2286"/>
                  </a:cubicBezTo>
                  <a:cubicBezTo>
                    <a:pt x="2102" y="2204"/>
                    <a:pt x="2113" y="2112"/>
                    <a:pt x="2113" y="2020"/>
                  </a:cubicBezTo>
                  <a:cubicBezTo>
                    <a:pt x="2113" y="1928"/>
                    <a:pt x="2102" y="1835"/>
                    <a:pt x="2072" y="1743"/>
                  </a:cubicBezTo>
                  <a:cubicBezTo>
                    <a:pt x="2041" y="1671"/>
                    <a:pt x="1990" y="1600"/>
                    <a:pt x="1928" y="1538"/>
                  </a:cubicBezTo>
                  <a:cubicBezTo>
                    <a:pt x="1856" y="1477"/>
                    <a:pt x="1785" y="1425"/>
                    <a:pt x="1692" y="1395"/>
                  </a:cubicBezTo>
                  <a:cubicBezTo>
                    <a:pt x="1590" y="1354"/>
                    <a:pt x="1477" y="1323"/>
                    <a:pt x="1364" y="1302"/>
                  </a:cubicBezTo>
                  <a:lnTo>
                    <a:pt x="1046" y="1231"/>
                  </a:lnTo>
                  <a:cubicBezTo>
                    <a:pt x="985" y="1220"/>
                    <a:pt x="913" y="1200"/>
                    <a:pt x="852" y="1179"/>
                  </a:cubicBezTo>
                  <a:cubicBezTo>
                    <a:pt x="811" y="1169"/>
                    <a:pt x="770" y="1138"/>
                    <a:pt x="739" y="1118"/>
                  </a:cubicBezTo>
                  <a:cubicBezTo>
                    <a:pt x="718" y="1087"/>
                    <a:pt x="708" y="1056"/>
                    <a:pt x="708" y="1026"/>
                  </a:cubicBezTo>
                  <a:cubicBezTo>
                    <a:pt x="708" y="995"/>
                    <a:pt x="718" y="964"/>
                    <a:pt x="739" y="944"/>
                  </a:cubicBezTo>
                  <a:cubicBezTo>
                    <a:pt x="749" y="923"/>
                    <a:pt x="780" y="903"/>
                    <a:pt x="811" y="892"/>
                  </a:cubicBezTo>
                  <a:cubicBezTo>
                    <a:pt x="841" y="872"/>
                    <a:pt x="882" y="872"/>
                    <a:pt x="913" y="861"/>
                  </a:cubicBezTo>
                  <a:cubicBezTo>
                    <a:pt x="954" y="851"/>
                    <a:pt x="995" y="851"/>
                    <a:pt x="1046" y="851"/>
                  </a:cubicBezTo>
                  <a:cubicBezTo>
                    <a:pt x="1098" y="851"/>
                    <a:pt x="1149" y="861"/>
                    <a:pt x="1190" y="872"/>
                  </a:cubicBezTo>
                  <a:cubicBezTo>
                    <a:pt x="1231" y="882"/>
                    <a:pt x="1262" y="903"/>
                    <a:pt x="1292" y="913"/>
                  </a:cubicBezTo>
                  <a:cubicBezTo>
                    <a:pt x="1323" y="933"/>
                    <a:pt x="1344" y="944"/>
                    <a:pt x="1364" y="964"/>
                  </a:cubicBezTo>
                  <a:lnTo>
                    <a:pt x="1395" y="995"/>
                  </a:lnTo>
                  <a:cubicBezTo>
                    <a:pt x="1405" y="1015"/>
                    <a:pt x="1426" y="1036"/>
                    <a:pt x="1446" y="1046"/>
                  </a:cubicBezTo>
                  <a:cubicBezTo>
                    <a:pt x="1477" y="1056"/>
                    <a:pt x="1497" y="1056"/>
                    <a:pt x="1528" y="1056"/>
                  </a:cubicBezTo>
                  <a:lnTo>
                    <a:pt x="1979" y="1056"/>
                  </a:lnTo>
                  <a:cubicBezTo>
                    <a:pt x="2000" y="1056"/>
                    <a:pt x="2010" y="1046"/>
                    <a:pt x="2031" y="1036"/>
                  </a:cubicBezTo>
                  <a:cubicBezTo>
                    <a:pt x="2041" y="1015"/>
                    <a:pt x="2051" y="995"/>
                    <a:pt x="2051" y="985"/>
                  </a:cubicBezTo>
                  <a:cubicBezTo>
                    <a:pt x="2041" y="913"/>
                    <a:pt x="2031" y="851"/>
                    <a:pt x="1990" y="800"/>
                  </a:cubicBezTo>
                  <a:cubicBezTo>
                    <a:pt x="1959" y="728"/>
                    <a:pt x="1908" y="667"/>
                    <a:pt x="1856" y="615"/>
                  </a:cubicBezTo>
                  <a:cubicBezTo>
                    <a:pt x="1785" y="554"/>
                    <a:pt x="1713" y="492"/>
                    <a:pt x="1641" y="451"/>
                  </a:cubicBezTo>
                  <a:cubicBezTo>
                    <a:pt x="1549" y="410"/>
                    <a:pt x="1456" y="369"/>
                    <a:pt x="1364" y="349"/>
                  </a:cubicBezTo>
                  <a:lnTo>
                    <a:pt x="1364" y="93"/>
                  </a:lnTo>
                  <a:cubicBezTo>
                    <a:pt x="1364" y="72"/>
                    <a:pt x="1354" y="41"/>
                    <a:pt x="1333" y="31"/>
                  </a:cubicBezTo>
                  <a:cubicBezTo>
                    <a:pt x="1323" y="11"/>
                    <a:pt x="1292" y="0"/>
                    <a:pt x="1272" y="0"/>
                  </a:cubicBezTo>
                  <a:close/>
                </a:path>
              </a:pathLst>
            </a:custGeom>
            <a:solidFill>
              <a:srgbClr val="FFD45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5" name="Google Shape;755;p40"/>
            <p:cNvSpPr/>
            <p:nvPr/>
          </p:nvSpPr>
          <p:spPr>
            <a:xfrm>
              <a:off x="5752395" y="2529794"/>
              <a:ext cx="194181" cy="88453"/>
            </a:xfrm>
            <a:custGeom>
              <a:avLst/>
              <a:gdLst/>
              <a:ahLst/>
              <a:cxnLst/>
              <a:rect l="l" t="t" r="r" b="b"/>
              <a:pathLst>
                <a:path w="2799" h="1275" extrusionOk="0">
                  <a:moveTo>
                    <a:pt x="1794" y="1"/>
                  </a:moveTo>
                  <a:cubicBezTo>
                    <a:pt x="1661" y="32"/>
                    <a:pt x="1528" y="83"/>
                    <a:pt x="1405" y="144"/>
                  </a:cubicBezTo>
                  <a:cubicBezTo>
                    <a:pt x="1159" y="288"/>
                    <a:pt x="1097" y="360"/>
                    <a:pt x="861" y="503"/>
                  </a:cubicBezTo>
                  <a:cubicBezTo>
                    <a:pt x="730" y="597"/>
                    <a:pt x="581" y="648"/>
                    <a:pt x="423" y="648"/>
                  </a:cubicBezTo>
                  <a:cubicBezTo>
                    <a:pt x="409" y="648"/>
                    <a:pt x="394" y="648"/>
                    <a:pt x="380" y="647"/>
                  </a:cubicBezTo>
                  <a:lnTo>
                    <a:pt x="0" y="975"/>
                  </a:lnTo>
                  <a:cubicBezTo>
                    <a:pt x="164" y="1047"/>
                    <a:pt x="328" y="1098"/>
                    <a:pt x="503" y="1149"/>
                  </a:cubicBezTo>
                  <a:cubicBezTo>
                    <a:pt x="646" y="1180"/>
                    <a:pt x="800" y="1211"/>
                    <a:pt x="943" y="1231"/>
                  </a:cubicBezTo>
                  <a:cubicBezTo>
                    <a:pt x="1078" y="1256"/>
                    <a:pt x="1220" y="1275"/>
                    <a:pt x="1358" y="1275"/>
                  </a:cubicBezTo>
                  <a:cubicBezTo>
                    <a:pt x="1387" y="1275"/>
                    <a:pt x="1417" y="1274"/>
                    <a:pt x="1446" y="1272"/>
                  </a:cubicBezTo>
                  <a:cubicBezTo>
                    <a:pt x="1641" y="1262"/>
                    <a:pt x="1825" y="1211"/>
                    <a:pt x="2010" y="1149"/>
                  </a:cubicBezTo>
                  <a:cubicBezTo>
                    <a:pt x="2235" y="1088"/>
                    <a:pt x="2440" y="985"/>
                    <a:pt x="2625" y="852"/>
                  </a:cubicBezTo>
                  <a:cubicBezTo>
                    <a:pt x="2645" y="831"/>
                    <a:pt x="2799" y="729"/>
                    <a:pt x="2799" y="698"/>
                  </a:cubicBezTo>
                  <a:cubicBezTo>
                    <a:pt x="2799" y="678"/>
                    <a:pt x="2767" y="672"/>
                    <a:pt x="2725" y="672"/>
                  </a:cubicBezTo>
                  <a:cubicBezTo>
                    <a:pt x="2658" y="672"/>
                    <a:pt x="2564" y="688"/>
                    <a:pt x="2532" y="688"/>
                  </a:cubicBezTo>
                  <a:cubicBezTo>
                    <a:pt x="2510" y="688"/>
                    <a:pt x="2488" y="688"/>
                    <a:pt x="2466" y="688"/>
                  </a:cubicBezTo>
                  <a:cubicBezTo>
                    <a:pt x="1721" y="688"/>
                    <a:pt x="1528" y="521"/>
                    <a:pt x="1548" y="442"/>
                  </a:cubicBezTo>
                  <a:cubicBezTo>
                    <a:pt x="1569" y="349"/>
                    <a:pt x="1794" y="185"/>
                    <a:pt x="1825" y="93"/>
                  </a:cubicBezTo>
                  <a:cubicBezTo>
                    <a:pt x="1846" y="32"/>
                    <a:pt x="1835" y="1"/>
                    <a:pt x="1794" y="1"/>
                  </a:cubicBezTo>
                  <a:close/>
                </a:path>
              </a:pathLst>
            </a:custGeom>
            <a:solidFill>
              <a:srgbClr val="ED9C8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6" name="Google Shape;756;p40"/>
            <p:cNvSpPr/>
            <p:nvPr/>
          </p:nvSpPr>
          <p:spPr>
            <a:xfrm>
              <a:off x="5169915" y="2252291"/>
              <a:ext cx="347153" cy="338758"/>
            </a:xfrm>
            <a:custGeom>
              <a:avLst/>
              <a:gdLst/>
              <a:ahLst/>
              <a:cxnLst/>
              <a:rect l="l" t="t" r="r" b="b"/>
              <a:pathLst>
                <a:path w="5004" h="4883" extrusionOk="0">
                  <a:moveTo>
                    <a:pt x="991" y="1"/>
                  </a:moveTo>
                  <a:cubicBezTo>
                    <a:pt x="985" y="1"/>
                    <a:pt x="979" y="1"/>
                    <a:pt x="974" y="3"/>
                  </a:cubicBezTo>
                  <a:cubicBezTo>
                    <a:pt x="0" y="290"/>
                    <a:pt x="41" y="956"/>
                    <a:pt x="236" y="1428"/>
                  </a:cubicBezTo>
                  <a:cubicBezTo>
                    <a:pt x="328" y="1602"/>
                    <a:pt x="451" y="1756"/>
                    <a:pt x="605" y="1879"/>
                  </a:cubicBezTo>
                  <a:cubicBezTo>
                    <a:pt x="1425" y="2627"/>
                    <a:pt x="2204" y="3417"/>
                    <a:pt x="3055" y="4124"/>
                  </a:cubicBezTo>
                  <a:cubicBezTo>
                    <a:pt x="3199" y="4237"/>
                    <a:pt x="3342" y="4360"/>
                    <a:pt x="3496" y="4462"/>
                  </a:cubicBezTo>
                  <a:cubicBezTo>
                    <a:pt x="3588" y="4524"/>
                    <a:pt x="3947" y="4801"/>
                    <a:pt x="4265" y="4883"/>
                  </a:cubicBezTo>
                  <a:cubicBezTo>
                    <a:pt x="4347" y="4883"/>
                    <a:pt x="4429" y="4801"/>
                    <a:pt x="4511" y="4698"/>
                  </a:cubicBezTo>
                  <a:cubicBezTo>
                    <a:pt x="4614" y="4554"/>
                    <a:pt x="4716" y="4360"/>
                    <a:pt x="4747" y="4319"/>
                  </a:cubicBezTo>
                  <a:cubicBezTo>
                    <a:pt x="5003" y="3950"/>
                    <a:pt x="4778" y="3601"/>
                    <a:pt x="4644" y="3458"/>
                  </a:cubicBezTo>
                  <a:cubicBezTo>
                    <a:pt x="4624" y="3427"/>
                    <a:pt x="4603" y="3406"/>
                    <a:pt x="4573" y="3386"/>
                  </a:cubicBezTo>
                  <a:cubicBezTo>
                    <a:pt x="4562" y="3365"/>
                    <a:pt x="4552" y="3345"/>
                    <a:pt x="4532" y="3324"/>
                  </a:cubicBezTo>
                  <a:cubicBezTo>
                    <a:pt x="3947" y="2555"/>
                    <a:pt x="3127" y="1869"/>
                    <a:pt x="2625" y="1377"/>
                  </a:cubicBezTo>
                  <a:cubicBezTo>
                    <a:pt x="2405" y="1147"/>
                    <a:pt x="1230" y="1"/>
                    <a:pt x="991"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7" name="Google Shape;757;p40"/>
            <p:cNvSpPr/>
            <p:nvPr/>
          </p:nvSpPr>
          <p:spPr>
            <a:xfrm>
              <a:off x="5425219" y="2491430"/>
              <a:ext cx="362762" cy="126748"/>
            </a:xfrm>
            <a:custGeom>
              <a:avLst/>
              <a:gdLst/>
              <a:ahLst/>
              <a:cxnLst/>
              <a:rect l="l" t="t" r="r" b="b"/>
              <a:pathLst>
                <a:path w="5229" h="1827" extrusionOk="0">
                  <a:moveTo>
                    <a:pt x="852" y="0"/>
                  </a:moveTo>
                  <a:cubicBezTo>
                    <a:pt x="852" y="0"/>
                    <a:pt x="216" y="93"/>
                    <a:pt x="31" y="585"/>
                  </a:cubicBezTo>
                  <a:cubicBezTo>
                    <a:pt x="11" y="646"/>
                    <a:pt x="1" y="708"/>
                    <a:pt x="1" y="769"/>
                  </a:cubicBezTo>
                  <a:cubicBezTo>
                    <a:pt x="1" y="779"/>
                    <a:pt x="1" y="800"/>
                    <a:pt x="1" y="810"/>
                  </a:cubicBezTo>
                  <a:cubicBezTo>
                    <a:pt x="31" y="1149"/>
                    <a:pt x="390" y="1354"/>
                    <a:pt x="462" y="1395"/>
                  </a:cubicBezTo>
                  <a:cubicBezTo>
                    <a:pt x="503" y="1405"/>
                    <a:pt x="544" y="1425"/>
                    <a:pt x="585" y="1436"/>
                  </a:cubicBezTo>
                  <a:cubicBezTo>
                    <a:pt x="1415" y="1723"/>
                    <a:pt x="2307" y="1784"/>
                    <a:pt x="3148" y="1805"/>
                  </a:cubicBezTo>
                  <a:cubicBezTo>
                    <a:pt x="3695" y="1823"/>
                    <a:pt x="4320" y="1827"/>
                    <a:pt x="4733" y="1827"/>
                  </a:cubicBezTo>
                  <a:cubicBezTo>
                    <a:pt x="5007" y="1827"/>
                    <a:pt x="5188" y="1825"/>
                    <a:pt x="5188" y="1825"/>
                  </a:cubicBezTo>
                  <a:lnTo>
                    <a:pt x="5198" y="1692"/>
                  </a:lnTo>
                  <a:lnTo>
                    <a:pt x="5229" y="1190"/>
                  </a:lnTo>
                  <a:cubicBezTo>
                    <a:pt x="5229" y="1190"/>
                    <a:pt x="3045" y="667"/>
                    <a:pt x="2092" y="287"/>
                  </a:cubicBezTo>
                  <a:cubicBezTo>
                    <a:pt x="1733" y="134"/>
                    <a:pt x="1354" y="41"/>
                    <a:pt x="964" y="11"/>
                  </a:cubicBezTo>
                  <a:cubicBezTo>
                    <a:pt x="923" y="11"/>
                    <a:pt x="882" y="0"/>
                    <a:pt x="852"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8" name="Google Shape;758;p40"/>
            <p:cNvSpPr/>
            <p:nvPr/>
          </p:nvSpPr>
          <p:spPr>
            <a:xfrm>
              <a:off x="5176992" y="2300091"/>
              <a:ext cx="608904" cy="318084"/>
            </a:xfrm>
            <a:custGeom>
              <a:avLst/>
              <a:gdLst/>
              <a:ahLst/>
              <a:cxnLst/>
              <a:rect l="l" t="t" r="r" b="b"/>
              <a:pathLst>
                <a:path w="8777" h="4585" extrusionOk="0">
                  <a:moveTo>
                    <a:pt x="52" y="1"/>
                  </a:moveTo>
                  <a:cubicBezTo>
                    <a:pt x="1" y="113"/>
                    <a:pt x="32" y="370"/>
                    <a:pt x="52" y="483"/>
                  </a:cubicBezTo>
                  <a:cubicBezTo>
                    <a:pt x="83" y="595"/>
                    <a:pt x="165" y="872"/>
                    <a:pt x="278" y="975"/>
                  </a:cubicBezTo>
                  <a:cubicBezTo>
                    <a:pt x="1026" y="1641"/>
                    <a:pt x="2759" y="3363"/>
                    <a:pt x="3404" y="3773"/>
                  </a:cubicBezTo>
                  <a:cubicBezTo>
                    <a:pt x="3486" y="3835"/>
                    <a:pt x="3845" y="4112"/>
                    <a:pt x="4173" y="4194"/>
                  </a:cubicBezTo>
                  <a:cubicBezTo>
                    <a:pt x="4993" y="4481"/>
                    <a:pt x="5885" y="4542"/>
                    <a:pt x="6726" y="4563"/>
                  </a:cubicBezTo>
                  <a:cubicBezTo>
                    <a:pt x="7273" y="4581"/>
                    <a:pt x="7898" y="4585"/>
                    <a:pt x="8311" y="4585"/>
                  </a:cubicBezTo>
                  <a:cubicBezTo>
                    <a:pt x="8585" y="4585"/>
                    <a:pt x="8766" y="4583"/>
                    <a:pt x="8766" y="4583"/>
                  </a:cubicBezTo>
                  <a:lnTo>
                    <a:pt x="8776" y="4450"/>
                  </a:lnTo>
                  <a:cubicBezTo>
                    <a:pt x="8048" y="4409"/>
                    <a:pt x="5116" y="4204"/>
                    <a:pt x="4399" y="4009"/>
                  </a:cubicBezTo>
                  <a:cubicBezTo>
                    <a:pt x="4368" y="4009"/>
                    <a:pt x="4337" y="3999"/>
                    <a:pt x="4296" y="3978"/>
                  </a:cubicBezTo>
                  <a:cubicBezTo>
                    <a:pt x="4040" y="3876"/>
                    <a:pt x="3804" y="3742"/>
                    <a:pt x="3579" y="3568"/>
                  </a:cubicBezTo>
                  <a:cubicBezTo>
                    <a:pt x="3384" y="3414"/>
                    <a:pt x="3189" y="3240"/>
                    <a:pt x="3015" y="3056"/>
                  </a:cubicBezTo>
                  <a:cubicBezTo>
                    <a:pt x="2584" y="2625"/>
                    <a:pt x="739" y="934"/>
                    <a:pt x="452" y="688"/>
                  </a:cubicBezTo>
                  <a:cubicBezTo>
                    <a:pt x="278" y="483"/>
                    <a:pt x="144" y="247"/>
                    <a:pt x="52"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9" name="Google Shape;759;p40"/>
            <p:cNvSpPr/>
            <p:nvPr/>
          </p:nvSpPr>
          <p:spPr>
            <a:xfrm>
              <a:off x="8519708" y="1497341"/>
              <a:ext cx="239066" cy="364149"/>
            </a:xfrm>
            <a:custGeom>
              <a:avLst/>
              <a:gdLst/>
              <a:ahLst/>
              <a:cxnLst/>
              <a:rect l="l" t="t" r="r" b="b"/>
              <a:pathLst>
                <a:path w="3446" h="5249" extrusionOk="0">
                  <a:moveTo>
                    <a:pt x="1487" y="0"/>
                  </a:moveTo>
                  <a:cubicBezTo>
                    <a:pt x="1446" y="0"/>
                    <a:pt x="1405" y="10"/>
                    <a:pt x="1374" y="41"/>
                  </a:cubicBezTo>
                  <a:cubicBezTo>
                    <a:pt x="1344" y="72"/>
                    <a:pt x="1333" y="113"/>
                    <a:pt x="1333" y="154"/>
                  </a:cubicBezTo>
                  <a:lnTo>
                    <a:pt x="1333" y="554"/>
                  </a:lnTo>
                  <a:cubicBezTo>
                    <a:pt x="1159" y="584"/>
                    <a:pt x="1005" y="636"/>
                    <a:pt x="852" y="708"/>
                  </a:cubicBezTo>
                  <a:cubicBezTo>
                    <a:pt x="708" y="769"/>
                    <a:pt x="575" y="851"/>
                    <a:pt x="462" y="964"/>
                  </a:cubicBezTo>
                  <a:cubicBezTo>
                    <a:pt x="360" y="1056"/>
                    <a:pt x="278" y="1179"/>
                    <a:pt x="216" y="1302"/>
                  </a:cubicBezTo>
                  <a:cubicBezTo>
                    <a:pt x="154" y="1435"/>
                    <a:pt x="124" y="1579"/>
                    <a:pt x="124" y="1733"/>
                  </a:cubicBezTo>
                  <a:cubicBezTo>
                    <a:pt x="124" y="1886"/>
                    <a:pt x="144" y="2030"/>
                    <a:pt x="195" y="2184"/>
                  </a:cubicBezTo>
                  <a:cubicBezTo>
                    <a:pt x="247" y="2307"/>
                    <a:pt x="319" y="2419"/>
                    <a:pt x="421" y="2512"/>
                  </a:cubicBezTo>
                  <a:cubicBezTo>
                    <a:pt x="524" y="2614"/>
                    <a:pt x="647" y="2686"/>
                    <a:pt x="790" y="2748"/>
                  </a:cubicBezTo>
                  <a:cubicBezTo>
                    <a:pt x="954" y="2819"/>
                    <a:pt x="1128" y="2871"/>
                    <a:pt x="1313" y="2912"/>
                  </a:cubicBezTo>
                  <a:cubicBezTo>
                    <a:pt x="1528" y="2963"/>
                    <a:pt x="1723" y="3004"/>
                    <a:pt x="1887" y="3045"/>
                  </a:cubicBezTo>
                  <a:cubicBezTo>
                    <a:pt x="2031" y="3065"/>
                    <a:pt x="2164" y="3106"/>
                    <a:pt x="2307" y="3147"/>
                  </a:cubicBezTo>
                  <a:cubicBezTo>
                    <a:pt x="2400" y="3178"/>
                    <a:pt x="2492" y="3229"/>
                    <a:pt x="2564" y="3291"/>
                  </a:cubicBezTo>
                  <a:cubicBezTo>
                    <a:pt x="2615" y="3342"/>
                    <a:pt x="2646" y="3424"/>
                    <a:pt x="2646" y="3506"/>
                  </a:cubicBezTo>
                  <a:cubicBezTo>
                    <a:pt x="2646" y="3588"/>
                    <a:pt x="2625" y="3660"/>
                    <a:pt x="2574" y="3732"/>
                  </a:cubicBezTo>
                  <a:cubicBezTo>
                    <a:pt x="2512" y="3793"/>
                    <a:pt x="2441" y="3844"/>
                    <a:pt x="2369" y="3875"/>
                  </a:cubicBezTo>
                  <a:cubicBezTo>
                    <a:pt x="2277" y="3926"/>
                    <a:pt x="2174" y="3947"/>
                    <a:pt x="2072" y="3967"/>
                  </a:cubicBezTo>
                  <a:cubicBezTo>
                    <a:pt x="1989" y="3982"/>
                    <a:pt x="1906" y="3992"/>
                    <a:pt x="1824" y="3992"/>
                  </a:cubicBezTo>
                  <a:cubicBezTo>
                    <a:pt x="1794" y="3992"/>
                    <a:pt x="1763" y="3991"/>
                    <a:pt x="1733" y="3988"/>
                  </a:cubicBezTo>
                  <a:cubicBezTo>
                    <a:pt x="1700" y="3991"/>
                    <a:pt x="1667" y="3992"/>
                    <a:pt x="1633" y="3992"/>
                  </a:cubicBezTo>
                  <a:cubicBezTo>
                    <a:pt x="1534" y="3992"/>
                    <a:pt x="1436" y="3980"/>
                    <a:pt x="1344" y="3957"/>
                  </a:cubicBezTo>
                  <a:cubicBezTo>
                    <a:pt x="1251" y="3937"/>
                    <a:pt x="1169" y="3906"/>
                    <a:pt x="1087" y="3855"/>
                  </a:cubicBezTo>
                  <a:cubicBezTo>
                    <a:pt x="1026" y="3824"/>
                    <a:pt x="975" y="3783"/>
                    <a:pt x="923" y="3721"/>
                  </a:cubicBezTo>
                  <a:cubicBezTo>
                    <a:pt x="893" y="3680"/>
                    <a:pt x="852" y="3629"/>
                    <a:pt x="821" y="3568"/>
                  </a:cubicBezTo>
                  <a:cubicBezTo>
                    <a:pt x="800" y="3527"/>
                    <a:pt x="770" y="3496"/>
                    <a:pt x="739" y="3465"/>
                  </a:cubicBezTo>
                  <a:cubicBezTo>
                    <a:pt x="697" y="3448"/>
                    <a:pt x="655" y="3432"/>
                    <a:pt x="613" y="3432"/>
                  </a:cubicBezTo>
                  <a:cubicBezTo>
                    <a:pt x="604" y="3432"/>
                    <a:pt x="594" y="3433"/>
                    <a:pt x="585" y="3434"/>
                  </a:cubicBezTo>
                  <a:lnTo>
                    <a:pt x="165" y="3434"/>
                  </a:lnTo>
                  <a:cubicBezTo>
                    <a:pt x="124" y="3434"/>
                    <a:pt x="83" y="3445"/>
                    <a:pt x="52" y="3475"/>
                  </a:cubicBezTo>
                  <a:cubicBezTo>
                    <a:pt x="21" y="3506"/>
                    <a:pt x="1" y="3547"/>
                    <a:pt x="11" y="3588"/>
                  </a:cubicBezTo>
                  <a:cubicBezTo>
                    <a:pt x="11" y="3732"/>
                    <a:pt x="52" y="3875"/>
                    <a:pt x="124" y="3998"/>
                  </a:cubicBezTo>
                  <a:cubicBezTo>
                    <a:pt x="195" y="4121"/>
                    <a:pt x="298" y="4234"/>
                    <a:pt x="411" y="4316"/>
                  </a:cubicBezTo>
                  <a:cubicBezTo>
                    <a:pt x="534" y="4419"/>
                    <a:pt x="677" y="4501"/>
                    <a:pt x="821" y="4552"/>
                  </a:cubicBezTo>
                  <a:cubicBezTo>
                    <a:pt x="985" y="4624"/>
                    <a:pt x="1149" y="4665"/>
                    <a:pt x="1323" y="4695"/>
                  </a:cubicBezTo>
                  <a:lnTo>
                    <a:pt x="1323" y="5095"/>
                  </a:lnTo>
                  <a:cubicBezTo>
                    <a:pt x="1323" y="5136"/>
                    <a:pt x="1344" y="5177"/>
                    <a:pt x="1374" y="5198"/>
                  </a:cubicBezTo>
                  <a:cubicBezTo>
                    <a:pt x="1405" y="5228"/>
                    <a:pt x="1446" y="5249"/>
                    <a:pt x="1487" y="5249"/>
                  </a:cubicBezTo>
                  <a:lnTo>
                    <a:pt x="1969" y="5249"/>
                  </a:lnTo>
                  <a:cubicBezTo>
                    <a:pt x="2010" y="5249"/>
                    <a:pt x="2051" y="5228"/>
                    <a:pt x="2082" y="5198"/>
                  </a:cubicBezTo>
                  <a:cubicBezTo>
                    <a:pt x="2113" y="5177"/>
                    <a:pt x="2133" y="5136"/>
                    <a:pt x="2133" y="5095"/>
                  </a:cubicBezTo>
                  <a:lnTo>
                    <a:pt x="2133" y="4695"/>
                  </a:lnTo>
                  <a:cubicBezTo>
                    <a:pt x="2318" y="4675"/>
                    <a:pt x="2512" y="4624"/>
                    <a:pt x="2687" y="4552"/>
                  </a:cubicBezTo>
                  <a:cubicBezTo>
                    <a:pt x="2840" y="4490"/>
                    <a:pt x="2974" y="4398"/>
                    <a:pt x="3097" y="4296"/>
                  </a:cubicBezTo>
                  <a:cubicBezTo>
                    <a:pt x="3209" y="4193"/>
                    <a:pt x="3291" y="4070"/>
                    <a:pt x="3353" y="3937"/>
                  </a:cubicBezTo>
                  <a:cubicBezTo>
                    <a:pt x="3414" y="3803"/>
                    <a:pt x="3445" y="3660"/>
                    <a:pt x="3445" y="3506"/>
                  </a:cubicBezTo>
                  <a:cubicBezTo>
                    <a:pt x="3445" y="3363"/>
                    <a:pt x="3425" y="3219"/>
                    <a:pt x="3373" y="3086"/>
                  </a:cubicBezTo>
                  <a:cubicBezTo>
                    <a:pt x="3332" y="2953"/>
                    <a:pt x="3250" y="2840"/>
                    <a:pt x="3148" y="2758"/>
                  </a:cubicBezTo>
                  <a:cubicBezTo>
                    <a:pt x="3035" y="2645"/>
                    <a:pt x="2892" y="2563"/>
                    <a:pt x="2748" y="2512"/>
                  </a:cubicBezTo>
                  <a:cubicBezTo>
                    <a:pt x="2543" y="2430"/>
                    <a:pt x="2338" y="2368"/>
                    <a:pt x="2133" y="2327"/>
                  </a:cubicBezTo>
                  <a:cubicBezTo>
                    <a:pt x="1918" y="2286"/>
                    <a:pt x="1733" y="2235"/>
                    <a:pt x="1579" y="2204"/>
                  </a:cubicBezTo>
                  <a:cubicBezTo>
                    <a:pt x="1446" y="2173"/>
                    <a:pt x="1323" y="2143"/>
                    <a:pt x="1200" y="2091"/>
                  </a:cubicBezTo>
                  <a:cubicBezTo>
                    <a:pt x="1118" y="2061"/>
                    <a:pt x="1046" y="2009"/>
                    <a:pt x="985" y="1948"/>
                  </a:cubicBezTo>
                  <a:cubicBezTo>
                    <a:pt x="903" y="1815"/>
                    <a:pt x="903" y="1651"/>
                    <a:pt x="985" y="1528"/>
                  </a:cubicBezTo>
                  <a:cubicBezTo>
                    <a:pt x="1036" y="1466"/>
                    <a:pt x="1087" y="1415"/>
                    <a:pt x="1149" y="1374"/>
                  </a:cubicBezTo>
                  <a:cubicBezTo>
                    <a:pt x="1231" y="1333"/>
                    <a:pt x="1313" y="1302"/>
                    <a:pt x="1395" y="1282"/>
                  </a:cubicBezTo>
                  <a:cubicBezTo>
                    <a:pt x="1497" y="1261"/>
                    <a:pt x="1590" y="1251"/>
                    <a:pt x="1692" y="1251"/>
                  </a:cubicBezTo>
                  <a:cubicBezTo>
                    <a:pt x="1711" y="1250"/>
                    <a:pt x="1729" y="1249"/>
                    <a:pt x="1748" y="1249"/>
                  </a:cubicBezTo>
                  <a:cubicBezTo>
                    <a:pt x="1914" y="1249"/>
                    <a:pt x="2079" y="1290"/>
                    <a:pt x="2236" y="1364"/>
                  </a:cubicBezTo>
                  <a:cubicBezTo>
                    <a:pt x="2338" y="1425"/>
                    <a:pt x="2441" y="1507"/>
                    <a:pt x="2502" y="1620"/>
                  </a:cubicBezTo>
                  <a:cubicBezTo>
                    <a:pt x="2533" y="1661"/>
                    <a:pt x="2564" y="1692"/>
                    <a:pt x="2594" y="1722"/>
                  </a:cubicBezTo>
                  <a:cubicBezTo>
                    <a:pt x="2636" y="1739"/>
                    <a:pt x="2678" y="1756"/>
                    <a:pt x="2720" y="1756"/>
                  </a:cubicBezTo>
                  <a:cubicBezTo>
                    <a:pt x="2729" y="1756"/>
                    <a:pt x="2739" y="1755"/>
                    <a:pt x="2748" y="1753"/>
                  </a:cubicBezTo>
                  <a:lnTo>
                    <a:pt x="3168" y="1753"/>
                  </a:lnTo>
                  <a:cubicBezTo>
                    <a:pt x="3209" y="1753"/>
                    <a:pt x="3250" y="1743"/>
                    <a:pt x="3281" y="1712"/>
                  </a:cubicBezTo>
                  <a:cubicBezTo>
                    <a:pt x="3312" y="1681"/>
                    <a:pt x="3332" y="1640"/>
                    <a:pt x="3332" y="1599"/>
                  </a:cubicBezTo>
                  <a:cubicBezTo>
                    <a:pt x="3312" y="1497"/>
                    <a:pt x="3281" y="1394"/>
                    <a:pt x="3240" y="1302"/>
                  </a:cubicBezTo>
                  <a:cubicBezTo>
                    <a:pt x="3179" y="1179"/>
                    <a:pt x="3107" y="1077"/>
                    <a:pt x="3015" y="995"/>
                  </a:cubicBezTo>
                  <a:cubicBezTo>
                    <a:pt x="2902" y="892"/>
                    <a:pt x="2779" y="800"/>
                    <a:pt x="2646" y="738"/>
                  </a:cubicBezTo>
                  <a:cubicBezTo>
                    <a:pt x="2482" y="656"/>
                    <a:pt x="2307" y="595"/>
                    <a:pt x="2133" y="574"/>
                  </a:cubicBezTo>
                  <a:lnTo>
                    <a:pt x="2133" y="154"/>
                  </a:lnTo>
                  <a:cubicBezTo>
                    <a:pt x="2133" y="113"/>
                    <a:pt x="2123" y="72"/>
                    <a:pt x="2092" y="41"/>
                  </a:cubicBezTo>
                  <a:cubicBezTo>
                    <a:pt x="2061" y="10"/>
                    <a:pt x="2020" y="0"/>
                    <a:pt x="1979"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pic>
        <p:nvPicPr>
          <p:cNvPr id="760" name="Imagen 8">
            <a:extLst>
              <a:ext uri="{FF2B5EF4-FFF2-40B4-BE49-F238E27FC236}">
                <a16:creationId xmlns:a16="http://schemas.microsoft.com/office/drawing/2014/main" id="{1FD8A6F2-9C58-4CCA-87E9-D6E9D9ADA296}"/>
              </a:ext>
            </a:extLst>
          </p:cNvPr>
          <p:cNvPicPr>
            <a:picLocks noChangeAspect="1"/>
          </p:cNvPicPr>
          <p:nvPr/>
        </p:nvPicPr>
        <p:blipFill>
          <a:blip r:embed="rId3"/>
          <a:stretch>
            <a:fillRect/>
          </a:stretch>
        </p:blipFill>
        <p:spPr>
          <a:xfrm>
            <a:off x="1831488" y="75307"/>
            <a:ext cx="915059" cy="861261"/>
          </a:xfrm>
          <a:prstGeom prst="rect">
            <a:avLst/>
          </a:prstGeom>
        </p:spPr>
      </p:pic>
      <p:sp>
        <p:nvSpPr>
          <p:cNvPr id="761" name="Google Shape;236;p40">
            <a:extLst>
              <a:ext uri="{FF2B5EF4-FFF2-40B4-BE49-F238E27FC236}">
                <a16:creationId xmlns:a16="http://schemas.microsoft.com/office/drawing/2014/main" id="{8BC94455-B71E-4E81-9528-46F6D63DC078}"/>
              </a:ext>
            </a:extLst>
          </p:cNvPr>
          <p:cNvSpPr txBox="1">
            <a:spLocks/>
          </p:cNvSpPr>
          <p:nvPr/>
        </p:nvSpPr>
        <p:spPr>
          <a:xfrm>
            <a:off x="120595" y="2534717"/>
            <a:ext cx="4336846" cy="1601250"/>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L="457200" marR="0" lvl="0" indent="-342900" algn="l" rtl="0">
              <a:lnSpc>
                <a:spcPct val="100000"/>
              </a:lnSpc>
              <a:spcBef>
                <a:spcPts val="0"/>
              </a:spcBef>
              <a:spcAft>
                <a:spcPts val="0"/>
              </a:spcAft>
              <a:buClr>
                <a:schemeClr val="dk1"/>
              </a:buClr>
              <a:buSzPts val="2800"/>
              <a:buFont typeface="Open Sans"/>
              <a:buNone/>
              <a:defRPr sz="1600" b="0" i="0" u="none" strike="noStrike" cap="none">
                <a:solidFill>
                  <a:schemeClr val="accent4"/>
                </a:solidFill>
                <a:latin typeface="Open Sans"/>
                <a:ea typeface="Open Sans"/>
                <a:cs typeface="Open Sans"/>
                <a:sym typeface="Open Sans"/>
              </a:defRPr>
            </a:lvl1pPr>
            <a:lvl2pPr marL="914400" marR="0" lvl="1" indent="-317500" algn="ctr" rtl="0">
              <a:lnSpc>
                <a:spcPct val="100000"/>
              </a:lnSpc>
              <a:spcBef>
                <a:spcPts val="0"/>
              </a:spcBef>
              <a:spcAft>
                <a:spcPts val="0"/>
              </a:spcAft>
              <a:buClr>
                <a:schemeClr val="dk1"/>
              </a:buClr>
              <a:buSzPts val="2800"/>
              <a:buFont typeface="Open Sans"/>
              <a:buNone/>
              <a:defRPr sz="2800" b="0" i="0" u="none" strike="noStrike" cap="none">
                <a:solidFill>
                  <a:schemeClr val="dk1"/>
                </a:solidFill>
                <a:latin typeface="Open Sans"/>
                <a:ea typeface="Open Sans"/>
                <a:cs typeface="Open Sans"/>
                <a:sym typeface="Open Sans"/>
              </a:defRPr>
            </a:lvl2pPr>
            <a:lvl3pPr marL="1371600" marR="0" lvl="2" indent="-317500" algn="ctr" rtl="0">
              <a:lnSpc>
                <a:spcPct val="100000"/>
              </a:lnSpc>
              <a:spcBef>
                <a:spcPts val="0"/>
              </a:spcBef>
              <a:spcAft>
                <a:spcPts val="0"/>
              </a:spcAft>
              <a:buClr>
                <a:schemeClr val="dk1"/>
              </a:buClr>
              <a:buSzPts val="2800"/>
              <a:buFont typeface="Open Sans"/>
              <a:buNone/>
              <a:defRPr sz="2800" b="0" i="0" u="none" strike="noStrike" cap="none">
                <a:solidFill>
                  <a:schemeClr val="dk1"/>
                </a:solidFill>
                <a:latin typeface="Open Sans"/>
                <a:ea typeface="Open Sans"/>
                <a:cs typeface="Open Sans"/>
                <a:sym typeface="Open Sans"/>
              </a:defRPr>
            </a:lvl3pPr>
            <a:lvl4pPr marL="1828800" marR="0" lvl="3" indent="-317500" algn="ctr" rtl="0">
              <a:lnSpc>
                <a:spcPct val="100000"/>
              </a:lnSpc>
              <a:spcBef>
                <a:spcPts val="0"/>
              </a:spcBef>
              <a:spcAft>
                <a:spcPts val="0"/>
              </a:spcAft>
              <a:buClr>
                <a:schemeClr val="dk1"/>
              </a:buClr>
              <a:buSzPts val="2800"/>
              <a:buFont typeface="Open Sans"/>
              <a:buNone/>
              <a:defRPr sz="2800" b="0" i="0" u="none" strike="noStrike" cap="none">
                <a:solidFill>
                  <a:schemeClr val="dk1"/>
                </a:solidFill>
                <a:latin typeface="Open Sans"/>
                <a:ea typeface="Open Sans"/>
                <a:cs typeface="Open Sans"/>
                <a:sym typeface="Open Sans"/>
              </a:defRPr>
            </a:lvl4pPr>
            <a:lvl5pPr marL="2286000" marR="0" lvl="4" indent="-317500" algn="ctr" rtl="0">
              <a:lnSpc>
                <a:spcPct val="100000"/>
              </a:lnSpc>
              <a:spcBef>
                <a:spcPts val="0"/>
              </a:spcBef>
              <a:spcAft>
                <a:spcPts val="0"/>
              </a:spcAft>
              <a:buClr>
                <a:schemeClr val="dk1"/>
              </a:buClr>
              <a:buSzPts val="2800"/>
              <a:buFont typeface="Open Sans"/>
              <a:buNone/>
              <a:defRPr sz="2800" b="0" i="0" u="none" strike="noStrike" cap="none">
                <a:solidFill>
                  <a:schemeClr val="dk1"/>
                </a:solidFill>
                <a:latin typeface="Open Sans"/>
                <a:ea typeface="Open Sans"/>
                <a:cs typeface="Open Sans"/>
                <a:sym typeface="Open Sans"/>
              </a:defRPr>
            </a:lvl5pPr>
            <a:lvl6pPr marL="2743200" marR="0" lvl="5" indent="-317500" algn="ctr" rtl="0">
              <a:lnSpc>
                <a:spcPct val="100000"/>
              </a:lnSpc>
              <a:spcBef>
                <a:spcPts val="0"/>
              </a:spcBef>
              <a:spcAft>
                <a:spcPts val="0"/>
              </a:spcAft>
              <a:buClr>
                <a:schemeClr val="dk1"/>
              </a:buClr>
              <a:buSzPts val="2800"/>
              <a:buFont typeface="Open Sans"/>
              <a:buNone/>
              <a:defRPr sz="2800" b="0" i="0" u="none" strike="noStrike" cap="none">
                <a:solidFill>
                  <a:schemeClr val="dk1"/>
                </a:solidFill>
                <a:latin typeface="Open Sans"/>
                <a:ea typeface="Open Sans"/>
                <a:cs typeface="Open Sans"/>
                <a:sym typeface="Open Sans"/>
              </a:defRPr>
            </a:lvl6pPr>
            <a:lvl7pPr marL="3200400" marR="0" lvl="6" indent="-317500" algn="ctr" rtl="0">
              <a:lnSpc>
                <a:spcPct val="100000"/>
              </a:lnSpc>
              <a:spcBef>
                <a:spcPts val="0"/>
              </a:spcBef>
              <a:spcAft>
                <a:spcPts val="0"/>
              </a:spcAft>
              <a:buClr>
                <a:schemeClr val="dk1"/>
              </a:buClr>
              <a:buSzPts val="2800"/>
              <a:buFont typeface="Open Sans"/>
              <a:buNone/>
              <a:defRPr sz="2800" b="0" i="0" u="none" strike="noStrike" cap="none">
                <a:solidFill>
                  <a:schemeClr val="dk1"/>
                </a:solidFill>
                <a:latin typeface="Open Sans"/>
                <a:ea typeface="Open Sans"/>
                <a:cs typeface="Open Sans"/>
                <a:sym typeface="Open Sans"/>
              </a:defRPr>
            </a:lvl7pPr>
            <a:lvl8pPr marL="3657600" marR="0" lvl="7" indent="-317500" algn="ctr" rtl="0">
              <a:lnSpc>
                <a:spcPct val="100000"/>
              </a:lnSpc>
              <a:spcBef>
                <a:spcPts val="0"/>
              </a:spcBef>
              <a:spcAft>
                <a:spcPts val="0"/>
              </a:spcAft>
              <a:buClr>
                <a:schemeClr val="dk1"/>
              </a:buClr>
              <a:buSzPts val="2800"/>
              <a:buFont typeface="Open Sans"/>
              <a:buNone/>
              <a:defRPr sz="2800" b="0" i="0" u="none" strike="noStrike" cap="none">
                <a:solidFill>
                  <a:schemeClr val="dk1"/>
                </a:solidFill>
                <a:latin typeface="Open Sans"/>
                <a:ea typeface="Open Sans"/>
                <a:cs typeface="Open Sans"/>
                <a:sym typeface="Open Sans"/>
              </a:defRPr>
            </a:lvl8pPr>
            <a:lvl9pPr marL="4114800" marR="0" lvl="8" indent="-317500" algn="ctr" rtl="0">
              <a:lnSpc>
                <a:spcPct val="100000"/>
              </a:lnSpc>
              <a:spcBef>
                <a:spcPts val="0"/>
              </a:spcBef>
              <a:spcAft>
                <a:spcPts val="0"/>
              </a:spcAft>
              <a:buClr>
                <a:schemeClr val="dk1"/>
              </a:buClr>
              <a:buSzPts val="2800"/>
              <a:buFont typeface="Open Sans"/>
              <a:buNone/>
              <a:defRPr sz="2800" b="0" i="0" u="none" strike="noStrike" cap="none">
                <a:solidFill>
                  <a:schemeClr val="dk1"/>
                </a:solidFill>
                <a:latin typeface="Open Sans"/>
                <a:ea typeface="Open Sans"/>
                <a:cs typeface="Open Sans"/>
                <a:sym typeface="Open Sans"/>
              </a:defRPr>
            </a:lvl9pPr>
          </a:lstStyle>
          <a:p>
            <a:pPr marL="0" indent="0" algn="ctr"/>
            <a:r>
              <a:rPr lang="es-ES" b="1" dirty="0"/>
              <a:t>Ley de Tarjetas de Crédito, Débito,</a:t>
            </a:r>
          </a:p>
          <a:p>
            <a:pPr marL="0" indent="0" algn="ctr"/>
            <a:r>
              <a:rPr lang="es-ES" b="1" dirty="0"/>
              <a:t>Prepagadas y demás tarjetas de Financiamiento y Pago Electrónico (2008)</a:t>
            </a:r>
          </a:p>
        </p:txBody>
      </p:sp>
      <p:sp>
        <p:nvSpPr>
          <p:cNvPr id="762" name="Google Shape;236;p40">
            <a:extLst>
              <a:ext uri="{FF2B5EF4-FFF2-40B4-BE49-F238E27FC236}">
                <a16:creationId xmlns:a16="http://schemas.microsoft.com/office/drawing/2014/main" id="{ACD37B0E-46FA-4BBF-B79E-BF997245D3FD}"/>
              </a:ext>
            </a:extLst>
          </p:cNvPr>
          <p:cNvSpPr txBox="1">
            <a:spLocks/>
          </p:cNvSpPr>
          <p:nvPr/>
        </p:nvSpPr>
        <p:spPr>
          <a:xfrm>
            <a:off x="44472" y="3752606"/>
            <a:ext cx="4165250" cy="1601250"/>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L="457200" marR="0" lvl="0" indent="-342900" algn="l" rtl="0">
              <a:lnSpc>
                <a:spcPct val="100000"/>
              </a:lnSpc>
              <a:spcBef>
                <a:spcPts val="0"/>
              </a:spcBef>
              <a:spcAft>
                <a:spcPts val="0"/>
              </a:spcAft>
              <a:buClr>
                <a:schemeClr val="dk1"/>
              </a:buClr>
              <a:buSzPts val="2800"/>
              <a:buFont typeface="Open Sans"/>
              <a:buNone/>
              <a:defRPr sz="1600" b="0" i="0" u="none" strike="noStrike" cap="none">
                <a:solidFill>
                  <a:schemeClr val="accent4"/>
                </a:solidFill>
                <a:latin typeface="Open Sans"/>
                <a:ea typeface="Open Sans"/>
                <a:cs typeface="Open Sans"/>
                <a:sym typeface="Open Sans"/>
              </a:defRPr>
            </a:lvl1pPr>
            <a:lvl2pPr marL="914400" marR="0" lvl="1" indent="-317500" algn="ctr" rtl="0">
              <a:lnSpc>
                <a:spcPct val="100000"/>
              </a:lnSpc>
              <a:spcBef>
                <a:spcPts val="0"/>
              </a:spcBef>
              <a:spcAft>
                <a:spcPts val="0"/>
              </a:spcAft>
              <a:buClr>
                <a:schemeClr val="dk1"/>
              </a:buClr>
              <a:buSzPts val="2800"/>
              <a:buFont typeface="Open Sans"/>
              <a:buNone/>
              <a:defRPr sz="2800" b="0" i="0" u="none" strike="noStrike" cap="none">
                <a:solidFill>
                  <a:schemeClr val="dk1"/>
                </a:solidFill>
                <a:latin typeface="Open Sans"/>
                <a:ea typeface="Open Sans"/>
                <a:cs typeface="Open Sans"/>
                <a:sym typeface="Open Sans"/>
              </a:defRPr>
            </a:lvl2pPr>
            <a:lvl3pPr marL="1371600" marR="0" lvl="2" indent="-317500" algn="ctr" rtl="0">
              <a:lnSpc>
                <a:spcPct val="100000"/>
              </a:lnSpc>
              <a:spcBef>
                <a:spcPts val="0"/>
              </a:spcBef>
              <a:spcAft>
                <a:spcPts val="0"/>
              </a:spcAft>
              <a:buClr>
                <a:schemeClr val="dk1"/>
              </a:buClr>
              <a:buSzPts val="2800"/>
              <a:buFont typeface="Open Sans"/>
              <a:buNone/>
              <a:defRPr sz="2800" b="0" i="0" u="none" strike="noStrike" cap="none">
                <a:solidFill>
                  <a:schemeClr val="dk1"/>
                </a:solidFill>
                <a:latin typeface="Open Sans"/>
                <a:ea typeface="Open Sans"/>
                <a:cs typeface="Open Sans"/>
                <a:sym typeface="Open Sans"/>
              </a:defRPr>
            </a:lvl3pPr>
            <a:lvl4pPr marL="1828800" marR="0" lvl="3" indent="-317500" algn="ctr" rtl="0">
              <a:lnSpc>
                <a:spcPct val="100000"/>
              </a:lnSpc>
              <a:spcBef>
                <a:spcPts val="0"/>
              </a:spcBef>
              <a:spcAft>
                <a:spcPts val="0"/>
              </a:spcAft>
              <a:buClr>
                <a:schemeClr val="dk1"/>
              </a:buClr>
              <a:buSzPts val="2800"/>
              <a:buFont typeface="Open Sans"/>
              <a:buNone/>
              <a:defRPr sz="2800" b="0" i="0" u="none" strike="noStrike" cap="none">
                <a:solidFill>
                  <a:schemeClr val="dk1"/>
                </a:solidFill>
                <a:latin typeface="Open Sans"/>
                <a:ea typeface="Open Sans"/>
                <a:cs typeface="Open Sans"/>
                <a:sym typeface="Open Sans"/>
              </a:defRPr>
            </a:lvl4pPr>
            <a:lvl5pPr marL="2286000" marR="0" lvl="4" indent="-317500" algn="ctr" rtl="0">
              <a:lnSpc>
                <a:spcPct val="100000"/>
              </a:lnSpc>
              <a:spcBef>
                <a:spcPts val="0"/>
              </a:spcBef>
              <a:spcAft>
                <a:spcPts val="0"/>
              </a:spcAft>
              <a:buClr>
                <a:schemeClr val="dk1"/>
              </a:buClr>
              <a:buSzPts val="2800"/>
              <a:buFont typeface="Open Sans"/>
              <a:buNone/>
              <a:defRPr sz="2800" b="0" i="0" u="none" strike="noStrike" cap="none">
                <a:solidFill>
                  <a:schemeClr val="dk1"/>
                </a:solidFill>
                <a:latin typeface="Open Sans"/>
                <a:ea typeface="Open Sans"/>
                <a:cs typeface="Open Sans"/>
                <a:sym typeface="Open Sans"/>
              </a:defRPr>
            </a:lvl5pPr>
            <a:lvl6pPr marL="2743200" marR="0" lvl="5" indent="-317500" algn="ctr" rtl="0">
              <a:lnSpc>
                <a:spcPct val="100000"/>
              </a:lnSpc>
              <a:spcBef>
                <a:spcPts val="0"/>
              </a:spcBef>
              <a:spcAft>
                <a:spcPts val="0"/>
              </a:spcAft>
              <a:buClr>
                <a:schemeClr val="dk1"/>
              </a:buClr>
              <a:buSzPts val="2800"/>
              <a:buFont typeface="Open Sans"/>
              <a:buNone/>
              <a:defRPr sz="2800" b="0" i="0" u="none" strike="noStrike" cap="none">
                <a:solidFill>
                  <a:schemeClr val="dk1"/>
                </a:solidFill>
                <a:latin typeface="Open Sans"/>
                <a:ea typeface="Open Sans"/>
                <a:cs typeface="Open Sans"/>
                <a:sym typeface="Open Sans"/>
              </a:defRPr>
            </a:lvl6pPr>
            <a:lvl7pPr marL="3200400" marR="0" lvl="6" indent="-317500" algn="ctr" rtl="0">
              <a:lnSpc>
                <a:spcPct val="100000"/>
              </a:lnSpc>
              <a:spcBef>
                <a:spcPts val="0"/>
              </a:spcBef>
              <a:spcAft>
                <a:spcPts val="0"/>
              </a:spcAft>
              <a:buClr>
                <a:schemeClr val="dk1"/>
              </a:buClr>
              <a:buSzPts val="2800"/>
              <a:buFont typeface="Open Sans"/>
              <a:buNone/>
              <a:defRPr sz="2800" b="0" i="0" u="none" strike="noStrike" cap="none">
                <a:solidFill>
                  <a:schemeClr val="dk1"/>
                </a:solidFill>
                <a:latin typeface="Open Sans"/>
                <a:ea typeface="Open Sans"/>
                <a:cs typeface="Open Sans"/>
                <a:sym typeface="Open Sans"/>
              </a:defRPr>
            </a:lvl7pPr>
            <a:lvl8pPr marL="3657600" marR="0" lvl="7" indent="-317500" algn="ctr" rtl="0">
              <a:lnSpc>
                <a:spcPct val="100000"/>
              </a:lnSpc>
              <a:spcBef>
                <a:spcPts val="0"/>
              </a:spcBef>
              <a:spcAft>
                <a:spcPts val="0"/>
              </a:spcAft>
              <a:buClr>
                <a:schemeClr val="dk1"/>
              </a:buClr>
              <a:buSzPts val="2800"/>
              <a:buFont typeface="Open Sans"/>
              <a:buNone/>
              <a:defRPr sz="2800" b="0" i="0" u="none" strike="noStrike" cap="none">
                <a:solidFill>
                  <a:schemeClr val="dk1"/>
                </a:solidFill>
                <a:latin typeface="Open Sans"/>
                <a:ea typeface="Open Sans"/>
                <a:cs typeface="Open Sans"/>
                <a:sym typeface="Open Sans"/>
              </a:defRPr>
            </a:lvl8pPr>
            <a:lvl9pPr marL="4114800" marR="0" lvl="8" indent="-317500" algn="ctr" rtl="0">
              <a:lnSpc>
                <a:spcPct val="100000"/>
              </a:lnSpc>
              <a:spcBef>
                <a:spcPts val="0"/>
              </a:spcBef>
              <a:spcAft>
                <a:spcPts val="0"/>
              </a:spcAft>
              <a:buClr>
                <a:schemeClr val="dk1"/>
              </a:buClr>
              <a:buSzPts val="2800"/>
              <a:buFont typeface="Open Sans"/>
              <a:buNone/>
              <a:defRPr sz="2800" b="0" i="0" u="none" strike="noStrike" cap="none">
                <a:solidFill>
                  <a:schemeClr val="dk1"/>
                </a:solidFill>
                <a:latin typeface="Open Sans"/>
                <a:ea typeface="Open Sans"/>
                <a:cs typeface="Open Sans"/>
                <a:sym typeface="Open Sans"/>
              </a:defRPr>
            </a:lvl9pPr>
          </a:lstStyle>
          <a:p>
            <a:pPr algn="ctr"/>
            <a:r>
              <a:rPr lang="es-ES" sz="1400" b="0" dirty="0"/>
              <a:t>Realizado por.</a:t>
            </a:r>
          </a:p>
          <a:p>
            <a:pPr algn="ctr"/>
            <a:r>
              <a:rPr lang="es-ES" sz="1400" b="0" dirty="0"/>
              <a:t>* Alexandra Quijada. C.I:27</a:t>
            </a:r>
            <a:r>
              <a:rPr lang="en-US" sz="1400" b="0" dirty="0"/>
              <a:t>.</a:t>
            </a:r>
            <a:r>
              <a:rPr lang="es-ES" sz="1400" b="0" dirty="0"/>
              <a:t>985</a:t>
            </a:r>
            <a:r>
              <a:rPr lang="en-US" sz="1400" b="0" dirty="0"/>
              <a:t>.</a:t>
            </a:r>
            <a:r>
              <a:rPr lang="es-ES" sz="1400" b="0" dirty="0"/>
              <a:t>694</a:t>
            </a:r>
            <a:r>
              <a:rPr lang="en-US" sz="1400" b="0" dirty="0"/>
              <a:t>.</a:t>
            </a:r>
            <a:endParaRPr lang="zh-CN" altLang="en-US" sz="1400" dirty="0"/>
          </a:p>
          <a:p>
            <a:pPr algn="ctr"/>
            <a:r>
              <a:rPr lang="es-ES" sz="1400" b="0" dirty="0"/>
              <a:t>* Dariangel Tovar.  C.I:30.277.316.</a:t>
            </a:r>
            <a:endParaRPr lang="zh-CN" altLang="en-US" sz="1400" dirty="0"/>
          </a:p>
          <a:p>
            <a:pPr algn="ctr"/>
            <a:endParaRPr lang="es-ES" sz="1400" b="0" dirty="0"/>
          </a:p>
          <a:p>
            <a:pPr algn="ctr"/>
            <a:r>
              <a:rPr lang="es-ES" sz="1400" b="0" dirty="0"/>
              <a:t>Guatamare, Febrero de 2024.</a:t>
            </a:r>
            <a:br>
              <a:rPr lang="es-ES" sz="1400" b="0" dirty="0"/>
            </a:br>
            <a:br>
              <a:rPr lang="es-ES" sz="1400" b="0" dirty="0"/>
            </a:br>
            <a:endParaRPr lang="es-ES" sz="1400" b="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0E2A47"/>
        </a:solidFill>
        <a:effectLst/>
      </p:bgPr>
    </p:bg>
    <p:spTree>
      <p:nvGrpSpPr>
        <p:cNvPr id="1" name="Shape 19984"/>
        <p:cNvGrpSpPr/>
        <p:nvPr/>
      </p:nvGrpSpPr>
      <p:grpSpPr>
        <a:xfrm>
          <a:off x="0" y="0"/>
          <a:ext cx="0" cy="0"/>
          <a:chOff x="0" y="0"/>
          <a:chExt cx="0" cy="0"/>
        </a:xfrm>
      </p:grpSpPr>
      <p:pic>
        <p:nvPicPr>
          <p:cNvPr id="19985" name="Google Shape;19985;p98">
            <a:hlinkClick r:id="rId3"/>
          </p:cNvPr>
          <p:cNvPicPr preferRelativeResize="0"/>
          <p:nvPr/>
        </p:nvPicPr>
        <p:blipFill>
          <a:blip r:embed="rId4">
            <a:alphaModFix/>
          </a:blip>
          <a:stretch>
            <a:fillRect/>
          </a:stretch>
        </p:blipFill>
        <p:spPr>
          <a:xfrm>
            <a:off x="3451063" y="2123075"/>
            <a:ext cx="2241874" cy="897350"/>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250"/>
        <p:cNvGrpSpPr/>
        <p:nvPr/>
      </p:nvGrpSpPr>
      <p:grpSpPr>
        <a:xfrm>
          <a:off x="0" y="0"/>
          <a:ext cx="0" cy="0"/>
          <a:chOff x="0" y="0"/>
          <a:chExt cx="0" cy="0"/>
        </a:xfrm>
      </p:grpSpPr>
      <p:sp>
        <p:nvSpPr>
          <p:cNvPr id="1251" name="Google Shape;1251;p47"/>
          <p:cNvSpPr txBox="1">
            <a:spLocks noGrp="1"/>
          </p:cNvSpPr>
          <p:nvPr>
            <p:ph type="title"/>
          </p:nvPr>
        </p:nvSpPr>
        <p:spPr>
          <a:xfrm>
            <a:off x="836379" y="1426246"/>
            <a:ext cx="5903700" cy="11292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s-VE" sz="1600" i="1" dirty="0">
                <a:effectLst/>
                <a:latin typeface="Calibri" panose="020F0502020204030204" pitchFamily="34" charset="0"/>
                <a:ea typeface="SimSun" panose="02010600030101010101" pitchFamily="2" charset="-122"/>
                <a:cs typeface="Times New Roman" panose="02020603050405020304" pitchFamily="18" charset="0"/>
              </a:rPr>
              <a:t>Esta ley tiene por objeto regular todos los aspectos relacionados con el sistema y los operadores de tarjetas de crédito, débito, prepagadas y demás tarjetas de financiamiento o pago electrónico, así como su financiamiento y las relaciones entre el emisor, el tarjetahabiente y los negocios afiliados al sistema, con el fin de garantizar el respeto y la protección de los derechos de los usuarios de dichos instrumentos de pago.</a:t>
            </a:r>
            <a:endParaRPr sz="1800" i="1" dirty="0"/>
          </a:p>
        </p:txBody>
      </p:sp>
      <p:grpSp>
        <p:nvGrpSpPr>
          <p:cNvPr id="1253" name="Google Shape;1253;p47"/>
          <p:cNvGrpSpPr/>
          <p:nvPr/>
        </p:nvGrpSpPr>
        <p:grpSpPr>
          <a:xfrm>
            <a:off x="5719942" y="2960640"/>
            <a:ext cx="3611339" cy="2708386"/>
            <a:chOff x="6596575" y="1370725"/>
            <a:chExt cx="1792851" cy="1344579"/>
          </a:xfrm>
        </p:grpSpPr>
        <p:sp>
          <p:nvSpPr>
            <p:cNvPr id="1254" name="Google Shape;1254;p47"/>
            <p:cNvSpPr/>
            <p:nvPr/>
          </p:nvSpPr>
          <p:spPr>
            <a:xfrm>
              <a:off x="7861988" y="1380295"/>
              <a:ext cx="375840" cy="479153"/>
            </a:xfrm>
            <a:custGeom>
              <a:avLst/>
              <a:gdLst/>
              <a:ahLst/>
              <a:cxnLst/>
              <a:rect l="l" t="t" r="r" b="b"/>
              <a:pathLst>
                <a:path w="3456" h="4406" extrusionOk="0">
                  <a:moveTo>
                    <a:pt x="1512" y="1"/>
                  </a:moveTo>
                  <a:cubicBezTo>
                    <a:pt x="786" y="1"/>
                    <a:pt x="0" y="695"/>
                    <a:pt x="0" y="695"/>
                  </a:cubicBezTo>
                  <a:lnTo>
                    <a:pt x="154" y="1156"/>
                  </a:lnTo>
                  <a:cubicBezTo>
                    <a:pt x="290" y="1120"/>
                    <a:pt x="397" y="1103"/>
                    <a:pt x="480" y="1103"/>
                  </a:cubicBezTo>
                  <a:cubicBezTo>
                    <a:pt x="1124" y="1103"/>
                    <a:pt x="333" y="2098"/>
                    <a:pt x="451" y="2571"/>
                  </a:cubicBezTo>
                  <a:cubicBezTo>
                    <a:pt x="544" y="2940"/>
                    <a:pt x="954" y="3001"/>
                    <a:pt x="1364" y="3319"/>
                  </a:cubicBezTo>
                  <a:cubicBezTo>
                    <a:pt x="1774" y="3647"/>
                    <a:pt x="1436" y="4406"/>
                    <a:pt x="1436" y="4406"/>
                  </a:cubicBezTo>
                  <a:lnTo>
                    <a:pt x="3455" y="3585"/>
                  </a:lnTo>
                  <a:cubicBezTo>
                    <a:pt x="3137" y="3421"/>
                    <a:pt x="2891" y="3145"/>
                    <a:pt x="2778" y="2806"/>
                  </a:cubicBezTo>
                  <a:cubicBezTo>
                    <a:pt x="2707" y="2581"/>
                    <a:pt x="2686" y="2355"/>
                    <a:pt x="2707" y="2119"/>
                  </a:cubicBezTo>
                  <a:cubicBezTo>
                    <a:pt x="2737" y="1730"/>
                    <a:pt x="2737" y="746"/>
                    <a:pt x="2112" y="213"/>
                  </a:cubicBezTo>
                  <a:cubicBezTo>
                    <a:pt x="1931" y="60"/>
                    <a:pt x="1724" y="1"/>
                    <a:pt x="1512"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55" name="Google Shape;1255;p47"/>
            <p:cNvSpPr/>
            <p:nvPr/>
          </p:nvSpPr>
          <p:spPr>
            <a:xfrm>
              <a:off x="7808483" y="1428471"/>
              <a:ext cx="106031" cy="105488"/>
            </a:xfrm>
            <a:custGeom>
              <a:avLst/>
              <a:gdLst/>
              <a:ahLst/>
              <a:cxnLst/>
              <a:rect l="l" t="t" r="r" b="b"/>
              <a:pathLst>
                <a:path w="975" h="970" extrusionOk="0">
                  <a:moveTo>
                    <a:pt x="416" y="1"/>
                  </a:moveTo>
                  <a:cubicBezTo>
                    <a:pt x="204" y="1"/>
                    <a:pt x="0" y="149"/>
                    <a:pt x="0" y="149"/>
                  </a:cubicBezTo>
                  <a:cubicBezTo>
                    <a:pt x="0" y="149"/>
                    <a:pt x="180" y="969"/>
                    <a:pt x="521" y="969"/>
                  </a:cubicBezTo>
                  <a:cubicBezTo>
                    <a:pt x="525" y="969"/>
                    <a:pt x="529" y="969"/>
                    <a:pt x="533" y="969"/>
                  </a:cubicBezTo>
                  <a:cubicBezTo>
                    <a:pt x="882" y="949"/>
                    <a:pt x="974" y="703"/>
                    <a:pt x="790" y="282"/>
                  </a:cubicBezTo>
                  <a:cubicBezTo>
                    <a:pt x="700" y="66"/>
                    <a:pt x="556" y="1"/>
                    <a:pt x="416"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56" name="Google Shape;1256;p47"/>
            <p:cNvSpPr/>
            <p:nvPr/>
          </p:nvSpPr>
          <p:spPr>
            <a:xfrm>
              <a:off x="7595551" y="1637487"/>
              <a:ext cx="158340" cy="325598"/>
            </a:xfrm>
            <a:custGeom>
              <a:avLst/>
              <a:gdLst/>
              <a:ahLst/>
              <a:cxnLst/>
              <a:rect l="l" t="t" r="r" b="b"/>
              <a:pathLst>
                <a:path w="1456" h="2994" extrusionOk="0">
                  <a:moveTo>
                    <a:pt x="1323" y="1"/>
                  </a:moveTo>
                  <a:lnTo>
                    <a:pt x="0" y="944"/>
                  </a:lnTo>
                  <a:lnTo>
                    <a:pt x="31" y="2881"/>
                  </a:lnTo>
                  <a:lnTo>
                    <a:pt x="1456" y="2994"/>
                  </a:lnTo>
                  <a:lnTo>
                    <a:pt x="1323" y="1"/>
                  </a:lnTo>
                  <a:close/>
                </a:path>
              </a:pathLst>
            </a:custGeom>
            <a:solidFill>
              <a:srgbClr val="FEAF8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57" name="Google Shape;1257;p47"/>
            <p:cNvSpPr/>
            <p:nvPr/>
          </p:nvSpPr>
          <p:spPr>
            <a:xfrm>
              <a:off x="7595551" y="1731121"/>
              <a:ext cx="111577" cy="119408"/>
            </a:xfrm>
            <a:custGeom>
              <a:avLst/>
              <a:gdLst/>
              <a:ahLst/>
              <a:cxnLst/>
              <a:rect l="l" t="t" r="r" b="b"/>
              <a:pathLst>
                <a:path w="1026" h="1098" extrusionOk="0">
                  <a:moveTo>
                    <a:pt x="1025" y="1"/>
                  </a:moveTo>
                  <a:lnTo>
                    <a:pt x="0" y="83"/>
                  </a:lnTo>
                  <a:lnTo>
                    <a:pt x="10" y="1098"/>
                  </a:lnTo>
                  <a:lnTo>
                    <a:pt x="1025" y="1"/>
                  </a:ln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58" name="Google Shape;1258;p47"/>
            <p:cNvSpPr/>
            <p:nvPr/>
          </p:nvSpPr>
          <p:spPr>
            <a:xfrm>
              <a:off x="7446129" y="1404655"/>
              <a:ext cx="352241" cy="378341"/>
            </a:xfrm>
            <a:custGeom>
              <a:avLst/>
              <a:gdLst/>
              <a:ahLst/>
              <a:cxnLst/>
              <a:rect l="l" t="t" r="r" b="b"/>
              <a:pathLst>
                <a:path w="3239" h="3479" extrusionOk="0">
                  <a:moveTo>
                    <a:pt x="1579" y="0"/>
                  </a:moveTo>
                  <a:cubicBezTo>
                    <a:pt x="1287" y="0"/>
                    <a:pt x="983" y="87"/>
                    <a:pt x="708" y="265"/>
                  </a:cubicBezTo>
                  <a:cubicBezTo>
                    <a:pt x="585" y="348"/>
                    <a:pt x="482" y="471"/>
                    <a:pt x="441" y="624"/>
                  </a:cubicBezTo>
                  <a:cubicBezTo>
                    <a:pt x="298" y="1055"/>
                    <a:pt x="1" y="1947"/>
                    <a:pt x="103" y="2439"/>
                  </a:cubicBezTo>
                  <a:cubicBezTo>
                    <a:pt x="220" y="3050"/>
                    <a:pt x="621" y="3478"/>
                    <a:pt x="1360" y="3478"/>
                  </a:cubicBezTo>
                  <a:cubicBezTo>
                    <a:pt x="1401" y="3478"/>
                    <a:pt x="1444" y="3477"/>
                    <a:pt x="1487" y="3474"/>
                  </a:cubicBezTo>
                  <a:cubicBezTo>
                    <a:pt x="1487" y="3474"/>
                    <a:pt x="2481" y="3413"/>
                    <a:pt x="2830" y="2213"/>
                  </a:cubicBezTo>
                  <a:cubicBezTo>
                    <a:pt x="3238" y="789"/>
                    <a:pt x="2460" y="0"/>
                    <a:pt x="1579" y="0"/>
                  </a:cubicBezTo>
                  <a:close/>
                </a:path>
              </a:pathLst>
            </a:custGeom>
            <a:solidFill>
              <a:srgbClr val="FFC29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59" name="Google Shape;1259;p47"/>
            <p:cNvSpPr/>
            <p:nvPr/>
          </p:nvSpPr>
          <p:spPr>
            <a:xfrm>
              <a:off x="7495175" y="1373009"/>
              <a:ext cx="446093" cy="386063"/>
            </a:xfrm>
            <a:custGeom>
              <a:avLst/>
              <a:gdLst/>
              <a:ahLst/>
              <a:cxnLst/>
              <a:rect l="l" t="t" r="r" b="b"/>
              <a:pathLst>
                <a:path w="4102" h="3550" extrusionOk="0">
                  <a:moveTo>
                    <a:pt x="1374" y="0"/>
                  </a:moveTo>
                  <a:cubicBezTo>
                    <a:pt x="264" y="0"/>
                    <a:pt x="1" y="854"/>
                    <a:pt x="1" y="854"/>
                  </a:cubicBezTo>
                  <a:cubicBezTo>
                    <a:pt x="636" y="977"/>
                    <a:pt x="1272" y="1069"/>
                    <a:pt x="1907" y="1110"/>
                  </a:cubicBezTo>
                  <a:cubicBezTo>
                    <a:pt x="1702" y="1930"/>
                    <a:pt x="2010" y="2392"/>
                    <a:pt x="2010" y="2392"/>
                  </a:cubicBezTo>
                  <a:lnTo>
                    <a:pt x="2297" y="3550"/>
                  </a:lnTo>
                  <a:cubicBezTo>
                    <a:pt x="3814" y="2935"/>
                    <a:pt x="4101" y="710"/>
                    <a:pt x="2215" y="136"/>
                  </a:cubicBezTo>
                  <a:cubicBezTo>
                    <a:pt x="1891" y="40"/>
                    <a:pt x="1613" y="0"/>
                    <a:pt x="1374"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60" name="Google Shape;1260;p47"/>
            <p:cNvSpPr/>
            <p:nvPr/>
          </p:nvSpPr>
          <p:spPr>
            <a:xfrm>
              <a:off x="7683638" y="1591813"/>
              <a:ext cx="143876" cy="123431"/>
            </a:xfrm>
            <a:custGeom>
              <a:avLst/>
              <a:gdLst/>
              <a:ahLst/>
              <a:cxnLst/>
              <a:rect l="l" t="t" r="r" b="b"/>
              <a:pathLst>
                <a:path w="1323" h="1135" extrusionOk="0">
                  <a:moveTo>
                    <a:pt x="678" y="1"/>
                  </a:moveTo>
                  <a:cubicBezTo>
                    <a:pt x="306" y="1"/>
                    <a:pt x="1" y="378"/>
                    <a:pt x="154" y="769"/>
                  </a:cubicBezTo>
                  <a:cubicBezTo>
                    <a:pt x="243" y="1011"/>
                    <a:pt x="463" y="1135"/>
                    <a:pt x="683" y="1135"/>
                  </a:cubicBezTo>
                  <a:cubicBezTo>
                    <a:pt x="891" y="1135"/>
                    <a:pt x="1100" y="1024"/>
                    <a:pt x="1200" y="800"/>
                  </a:cubicBezTo>
                  <a:cubicBezTo>
                    <a:pt x="1323" y="513"/>
                    <a:pt x="1200" y="185"/>
                    <a:pt x="912" y="51"/>
                  </a:cubicBezTo>
                  <a:cubicBezTo>
                    <a:pt x="834" y="17"/>
                    <a:pt x="755" y="1"/>
                    <a:pt x="678" y="1"/>
                  </a:cubicBezTo>
                  <a:close/>
                </a:path>
              </a:pathLst>
            </a:custGeom>
            <a:solidFill>
              <a:srgbClr val="FFC29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61" name="Google Shape;1261;p47"/>
            <p:cNvSpPr/>
            <p:nvPr/>
          </p:nvSpPr>
          <p:spPr>
            <a:xfrm>
              <a:off x="7420464" y="1370725"/>
              <a:ext cx="325706" cy="156383"/>
            </a:xfrm>
            <a:custGeom>
              <a:avLst/>
              <a:gdLst/>
              <a:ahLst/>
              <a:cxnLst/>
              <a:rect l="l" t="t" r="r" b="b"/>
              <a:pathLst>
                <a:path w="2995" h="1438" extrusionOk="0">
                  <a:moveTo>
                    <a:pt x="1730" y="1"/>
                  </a:moveTo>
                  <a:cubicBezTo>
                    <a:pt x="1270" y="1"/>
                    <a:pt x="589" y="69"/>
                    <a:pt x="206" y="475"/>
                  </a:cubicBezTo>
                  <a:cubicBezTo>
                    <a:pt x="1" y="690"/>
                    <a:pt x="155" y="1029"/>
                    <a:pt x="472" y="1080"/>
                  </a:cubicBezTo>
                  <a:lnTo>
                    <a:pt x="2410" y="1428"/>
                  </a:lnTo>
                  <a:cubicBezTo>
                    <a:pt x="2437" y="1434"/>
                    <a:pt x="2465" y="1437"/>
                    <a:pt x="2492" y="1437"/>
                  </a:cubicBezTo>
                  <a:cubicBezTo>
                    <a:pt x="2649" y="1437"/>
                    <a:pt x="2798" y="1341"/>
                    <a:pt x="2851" y="1193"/>
                  </a:cubicBezTo>
                  <a:lnTo>
                    <a:pt x="2953" y="895"/>
                  </a:lnTo>
                  <a:cubicBezTo>
                    <a:pt x="2994" y="742"/>
                    <a:pt x="2933" y="577"/>
                    <a:pt x="2799" y="485"/>
                  </a:cubicBezTo>
                  <a:lnTo>
                    <a:pt x="2410" y="157"/>
                  </a:lnTo>
                  <a:cubicBezTo>
                    <a:pt x="2318" y="96"/>
                    <a:pt x="2215" y="44"/>
                    <a:pt x="2102" y="14"/>
                  </a:cubicBezTo>
                  <a:cubicBezTo>
                    <a:pt x="2017" y="8"/>
                    <a:pt x="1886" y="1"/>
                    <a:pt x="1730"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62" name="Google Shape;1262;p47"/>
            <p:cNvSpPr/>
            <p:nvPr/>
          </p:nvSpPr>
          <p:spPr>
            <a:xfrm>
              <a:off x="6727075" y="1872712"/>
              <a:ext cx="449355" cy="397046"/>
            </a:xfrm>
            <a:custGeom>
              <a:avLst/>
              <a:gdLst/>
              <a:ahLst/>
              <a:cxnLst/>
              <a:rect l="l" t="t" r="r" b="b"/>
              <a:pathLst>
                <a:path w="4132" h="3651" extrusionOk="0">
                  <a:moveTo>
                    <a:pt x="349" y="1"/>
                  </a:moveTo>
                  <a:lnTo>
                    <a:pt x="0" y="872"/>
                  </a:lnTo>
                  <a:lnTo>
                    <a:pt x="2717" y="3445"/>
                  </a:lnTo>
                  <a:cubicBezTo>
                    <a:pt x="2860" y="3584"/>
                    <a:pt x="3042" y="3650"/>
                    <a:pt x="3222" y="3650"/>
                  </a:cubicBezTo>
                  <a:cubicBezTo>
                    <a:pt x="3480" y="3650"/>
                    <a:pt x="3736" y="3514"/>
                    <a:pt x="3875" y="3261"/>
                  </a:cubicBezTo>
                  <a:lnTo>
                    <a:pt x="4132" y="2543"/>
                  </a:lnTo>
                  <a:lnTo>
                    <a:pt x="349" y="1"/>
                  </a:lnTo>
                  <a:close/>
                </a:path>
              </a:pathLst>
            </a:custGeom>
            <a:solidFill>
              <a:srgbClr val="F3A98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63" name="Google Shape;1263;p47"/>
            <p:cNvSpPr/>
            <p:nvPr/>
          </p:nvSpPr>
          <p:spPr>
            <a:xfrm>
              <a:off x="6596575" y="1810508"/>
              <a:ext cx="205320" cy="180199"/>
            </a:xfrm>
            <a:custGeom>
              <a:avLst/>
              <a:gdLst/>
              <a:ahLst/>
              <a:cxnLst/>
              <a:rect l="l" t="t" r="r" b="b"/>
              <a:pathLst>
                <a:path w="1888" h="1657" extrusionOk="0">
                  <a:moveTo>
                    <a:pt x="943" y="1"/>
                  </a:moveTo>
                  <a:cubicBezTo>
                    <a:pt x="784" y="1"/>
                    <a:pt x="624" y="46"/>
                    <a:pt x="483" y="142"/>
                  </a:cubicBezTo>
                  <a:cubicBezTo>
                    <a:pt x="103" y="398"/>
                    <a:pt x="1" y="911"/>
                    <a:pt x="257" y="1290"/>
                  </a:cubicBezTo>
                  <a:cubicBezTo>
                    <a:pt x="418" y="1528"/>
                    <a:pt x="683" y="1657"/>
                    <a:pt x="952" y="1657"/>
                  </a:cubicBezTo>
                  <a:cubicBezTo>
                    <a:pt x="1113" y="1657"/>
                    <a:pt x="1274" y="1611"/>
                    <a:pt x="1416" y="1516"/>
                  </a:cubicBezTo>
                  <a:cubicBezTo>
                    <a:pt x="1785" y="1259"/>
                    <a:pt x="1887" y="737"/>
                    <a:pt x="1631" y="368"/>
                  </a:cubicBezTo>
                  <a:cubicBezTo>
                    <a:pt x="1470" y="130"/>
                    <a:pt x="1209" y="1"/>
                    <a:pt x="943" y="1"/>
                  </a:cubicBezTo>
                  <a:close/>
                </a:path>
              </a:pathLst>
            </a:custGeom>
            <a:solidFill>
              <a:srgbClr val="FEAF8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64" name="Google Shape;1264;p47"/>
            <p:cNvSpPr/>
            <p:nvPr/>
          </p:nvSpPr>
          <p:spPr>
            <a:xfrm>
              <a:off x="6601034" y="1746346"/>
              <a:ext cx="121691" cy="107554"/>
            </a:xfrm>
            <a:custGeom>
              <a:avLst/>
              <a:gdLst/>
              <a:ahLst/>
              <a:cxnLst/>
              <a:rect l="l" t="t" r="r" b="b"/>
              <a:pathLst>
                <a:path w="1119" h="989" extrusionOk="0">
                  <a:moveTo>
                    <a:pt x="153" y="0"/>
                  </a:moveTo>
                  <a:cubicBezTo>
                    <a:pt x="110" y="0"/>
                    <a:pt x="67" y="19"/>
                    <a:pt x="42" y="55"/>
                  </a:cubicBezTo>
                  <a:cubicBezTo>
                    <a:pt x="1" y="107"/>
                    <a:pt x="11" y="178"/>
                    <a:pt x="62" y="219"/>
                  </a:cubicBezTo>
                  <a:lnTo>
                    <a:pt x="903" y="988"/>
                  </a:lnTo>
                  <a:lnTo>
                    <a:pt x="1118" y="619"/>
                  </a:lnTo>
                  <a:lnTo>
                    <a:pt x="237" y="25"/>
                  </a:lnTo>
                  <a:cubicBezTo>
                    <a:pt x="212" y="8"/>
                    <a:pt x="183" y="0"/>
                    <a:pt x="153" y="0"/>
                  </a:cubicBezTo>
                  <a:close/>
                </a:path>
              </a:pathLst>
            </a:custGeom>
            <a:solidFill>
              <a:srgbClr val="FEAF8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65" name="Google Shape;1265;p47"/>
            <p:cNvSpPr/>
            <p:nvPr/>
          </p:nvSpPr>
          <p:spPr>
            <a:xfrm>
              <a:off x="6978831" y="1979722"/>
              <a:ext cx="468495" cy="289384"/>
            </a:xfrm>
            <a:custGeom>
              <a:avLst/>
              <a:gdLst/>
              <a:ahLst/>
              <a:cxnLst/>
              <a:rect l="l" t="t" r="r" b="b"/>
              <a:pathLst>
                <a:path w="4308" h="2661" extrusionOk="0">
                  <a:moveTo>
                    <a:pt x="4308" y="1"/>
                  </a:moveTo>
                  <a:lnTo>
                    <a:pt x="822" y="1282"/>
                  </a:lnTo>
                  <a:cubicBezTo>
                    <a:pt x="822" y="1282"/>
                    <a:pt x="1" y="2661"/>
                    <a:pt x="899" y="2661"/>
                  </a:cubicBezTo>
                  <a:cubicBezTo>
                    <a:pt x="953" y="2661"/>
                    <a:pt x="1012" y="2656"/>
                    <a:pt x="1079" y="2646"/>
                  </a:cubicBezTo>
                  <a:cubicBezTo>
                    <a:pt x="2268" y="2461"/>
                    <a:pt x="4144" y="1651"/>
                    <a:pt x="4144" y="1651"/>
                  </a:cubicBezTo>
                  <a:lnTo>
                    <a:pt x="4308" y="1"/>
                  </a:lnTo>
                  <a:close/>
                </a:path>
              </a:pathLst>
            </a:custGeom>
            <a:solidFill>
              <a:srgbClr val="FEAF8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66" name="Google Shape;1266;p47"/>
            <p:cNvSpPr/>
            <p:nvPr/>
          </p:nvSpPr>
          <p:spPr>
            <a:xfrm>
              <a:off x="7168490" y="1938941"/>
              <a:ext cx="412598" cy="355286"/>
            </a:xfrm>
            <a:custGeom>
              <a:avLst/>
              <a:gdLst/>
              <a:ahLst/>
              <a:cxnLst/>
              <a:rect l="l" t="t" r="r" b="b"/>
              <a:pathLst>
                <a:path w="3794" h="3267" extrusionOk="0">
                  <a:moveTo>
                    <a:pt x="2925" y="0"/>
                  </a:moveTo>
                  <a:cubicBezTo>
                    <a:pt x="2824" y="0"/>
                    <a:pt x="2705" y="11"/>
                    <a:pt x="2564" y="37"/>
                  </a:cubicBezTo>
                  <a:cubicBezTo>
                    <a:pt x="1436" y="263"/>
                    <a:pt x="1" y="1011"/>
                    <a:pt x="1" y="1011"/>
                  </a:cubicBezTo>
                  <a:lnTo>
                    <a:pt x="1303" y="3267"/>
                  </a:lnTo>
                  <a:lnTo>
                    <a:pt x="3794" y="2334"/>
                  </a:lnTo>
                  <a:lnTo>
                    <a:pt x="3476" y="304"/>
                  </a:lnTo>
                  <a:cubicBezTo>
                    <a:pt x="3476" y="304"/>
                    <a:pt x="3454" y="0"/>
                    <a:pt x="2925"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67" name="Google Shape;1267;p47"/>
            <p:cNvSpPr/>
            <p:nvPr/>
          </p:nvSpPr>
          <p:spPr>
            <a:xfrm>
              <a:off x="7439495" y="1899465"/>
              <a:ext cx="521782" cy="650108"/>
            </a:xfrm>
            <a:custGeom>
              <a:avLst/>
              <a:gdLst/>
              <a:ahLst/>
              <a:cxnLst/>
              <a:rect l="l" t="t" r="r" b="b"/>
              <a:pathLst>
                <a:path w="4798" h="5978" extrusionOk="0">
                  <a:moveTo>
                    <a:pt x="2471" y="1"/>
                  </a:moveTo>
                  <a:lnTo>
                    <a:pt x="185" y="390"/>
                  </a:lnTo>
                  <a:cubicBezTo>
                    <a:pt x="185" y="390"/>
                    <a:pt x="0" y="3742"/>
                    <a:pt x="390" y="5454"/>
                  </a:cubicBezTo>
                  <a:cubicBezTo>
                    <a:pt x="448" y="5738"/>
                    <a:pt x="693" y="5938"/>
                    <a:pt x="983" y="5938"/>
                  </a:cubicBezTo>
                  <a:cubicBezTo>
                    <a:pt x="997" y="5938"/>
                    <a:pt x="1011" y="5937"/>
                    <a:pt x="1025" y="5936"/>
                  </a:cubicBezTo>
                  <a:lnTo>
                    <a:pt x="4326" y="5977"/>
                  </a:lnTo>
                  <a:cubicBezTo>
                    <a:pt x="4623" y="5731"/>
                    <a:pt x="4798" y="5362"/>
                    <a:pt x="4798" y="4973"/>
                  </a:cubicBezTo>
                  <a:lnTo>
                    <a:pt x="4552" y="441"/>
                  </a:lnTo>
                  <a:cubicBezTo>
                    <a:pt x="4562" y="298"/>
                    <a:pt x="4029" y="134"/>
                    <a:pt x="3885" y="113"/>
                  </a:cubicBezTo>
                  <a:lnTo>
                    <a:pt x="2471"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68" name="Google Shape;1268;p47"/>
            <p:cNvSpPr/>
            <p:nvPr/>
          </p:nvSpPr>
          <p:spPr>
            <a:xfrm>
              <a:off x="7455046" y="2097933"/>
              <a:ext cx="1196" cy="140614"/>
            </a:xfrm>
            <a:custGeom>
              <a:avLst/>
              <a:gdLst/>
              <a:ahLst/>
              <a:cxnLst/>
              <a:rect l="l" t="t" r="r" b="b"/>
              <a:pathLst>
                <a:path w="11" h="1293" fill="none" extrusionOk="0">
                  <a:moveTo>
                    <a:pt x="11" y="1292"/>
                  </a:moveTo>
                  <a:lnTo>
                    <a:pt x="1" y="0"/>
                  </a:lnTo>
                </a:path>
              </a:pathLst>
            </a:custGeom>
            <a:noFill/>
            <a:ln w="1275" cap="rnd"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69" name="Google Shape;1269;p47"/>
            <p:cNvSpPr/>
            <p:nvPr/>
          </p:nvSpPr>
          <p:spPr>
            <a:xfrm>
              <a:off x="7546505" y="1896094"/>
              <a:ext cx="259804" cy="132022"/>
            </a:xfrm>
            <a:custGeom>
              <a:avLst/>
              <a:gdLst/>
              <a:ahLst/>
              <a:cxnLst/>
              <a:rect l="l" t="t" r="r" b="b"/>
              <a:pathLst>
                <a:path w="2389" h="1214" extrusionOk="0">
                  <a:moveTo>
                    <a:pt x="1364" y="1"/>
                  </a:moveTo>
                  <a:lnTo>
                    <a:pt x="0" y="278"/>
                  </a:lnTo>
                  <a:cubicBezTo>
                    <a:pt x="0" y="278"/>
                    <a:pt x="0" y="1213"/>
                    <a:pt x="1011" y="1213"/>
                  </a:cubicBezTo>
                  <a:cubicBezTo>
                    <a:pt x="1042" y="1213"/>
                    <a:pt x="1074" y="1212"/>
                    <a:pt x="1107" y="1211"/>
                  </a:cubicBezTo>
                  <a:cubicBezTo>
                    <a:pt x="2214" y="1139"/>
                    <a:pt x="2389" y="103"/>
                    <a:pt x="2389" y="103"/>
                  </a:cubicBezTo>
                  <a:lnTo>
                    <a:pt x="1364" y="1"/>
                  </a:lnTo>
                  <a:close/>
                </a:path>
              </a:pathLst>
            </a:custGeom>
            <a:solidFill>
              <a:srgbClr val="FEAF8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70" name="Google Shape;1270;p47"/>
            <p:cNvSpPr/>
            <p:nvPr/>
          </p:nvSpPr>
          <p:spPr>
            <a:xfrm>
              <a:off x="7871993" y="1952208"/>
              <a:ext cx="481763" cy="464689"/>
            </a:xfrm>
            <a:custGeom>
              <a:avLst/>
              <a:gdLst/>
              <a:ahLst/>
              <a:cxnLst/>
              <a:rect l="l" t="t" r="r" b="b"/>
              <a:pathLst>
                <a:path w="4430" h="4273" extrusionOk="0">
                  <a:moveTo>
                    <a:pt x="426" y="1"/>
                  </a:moveTo>
                  <a:cubicBezTo>
                    <a:pt x="338" y="1"/>
                    <a:pt x="269" y="28"/>
                    <a:pt x="226" y="90"/>
                  </a:cubicBezTo>
                  <a:cubicBezTo>
                    <a:pt x="1" y="407"/>
                    <a:pt x="862" y="2150"/>
                    <a:pt x="1149" y="2417"/>
                  </a:cubicBezTo>
                  <a:lnTo>
                    <a:pt x="3199" y="4272"/>
                  </a:lnTo>
                  <a:lnTo>
                    <a:pt x="4029" y="4016"/>
                  </a:lnTo>
                  <a:lnTo>
                    <a:pt x="4429" y="3247"/>
                  </a:lnTo>
                  <a:lnTo>
                    <a:pt x="2430" y="1320"/>
                  </a:lnTo>
                  <a:cubicBezTo>
                    <a:pt x="2149" y="969"/>
                    <a:pt x="951" y="1"/>
                    <a:pt x="426" y="1"/>
                  </a:cubicBezTo>
                  <a:close/>
                </a:path>
              </a:pathLst>
            </a:custGeom>
            <a:solidFill>
              <a:srgbClr val="F3A98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71" name="Google Shape;1271;p47"/>
            <p:cNvSpPr/>
            <p:nvPr/>
          </p:nvSpPr>
          <p:spPr>
            <a:xfrm>
              <a:off x="7766071" y="1908382"/>
              <a:ext cx="459469" cy="400309"/>
            </a:xfrm>
            <a:custGeom>
              <a:avLst/>
              <a:gdLst/>
              <a:ahLst/>
              <a:cxnLst/>
              <a:rect l="l" t="t" r="r" b="b"/>
              <a:pathLst>
                <a:path w="4225" h="3681" extrusionOk="0">
                  <a:moveTo>
                    <a:pt x="370" y="1"/>
                  </a:moveTo>
                  <a:lnTo>
                    <a:pt x="1" y="1702"/>
                  </a:lnTo>
                  <a:lnTo>
                    <a:pt x="2441" y="3681"/>
                  </a:lnTo>
                  <a:lnTo>
                    <a:pt x="4224" y="2164"/>
                  </a:lnTo>
                  <a:cubicBezTo>
                    <a:pt x="4224" y="2164"/>
                    <a:pt x="3394" y="903"/>
                    <a:pt x="2030" y="308"/>
                  </a:cubicBezTo>
                  <a:cubicBezTo>
                    <a:pt x="1323" y="1"/>
                    <a:pt x="370" y="1"/>
                    <a:pt x="370"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72" name="Google Shape;1272;p47"/>
            <p:cNvSpPr/>
            <p:nvPr/>
          </p:nvSpPr>
          <p:spPr>
            <a:xfrm>
              <a:off x="7840782" y="2159267"/>
              <a:ext cx="111577" cy="84825"/>
            </a:xfrm>
            <a:custGeom>
              <a:avLst/>
              <a:gdLst/>
              <a:ahLst/>
              <a:cxnLst/>
              <a:rect l="l" t="t" r="r" b="b"/>
              <a:pathLst>
                <a:path w="1026" h="780" fill="none" extrusionOk="0">
                  <a:moveTo>
                    <a:pt x="1026" y="779"/>
                  </a:moveTo>
                  <a:lnTo>
                    <a:pt x="1" y="0"/>
                  </a:lnTo>
                </a:path>
              </a:pathLst>
            </a:custGeom>
            <a:noFill/>
            <a:ln w="1275" cap="rnd"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73" name="Google Shape;1273;p47"/>
            <p:cNvSpPr/>
            <p:nvPr/>
          </p:nvSpPr>
          <p:spPr>
            <a:xfrm>
              <a:off x="7952251" y="2282372"/>
              <a:ext cx="437175" cy="367466"/>
            </a:xfrm>
            <a:custGeom>
              <a:avLst/>
              <a:gdLst/>
              <a:ahLst/>
              <a:cxnLst/>
              <a:rect l="l" t="t" r="r" b="b"/>
              <a:pathLst>
                <a:path w="4020" h="3379" extrusionOk="0">
                  <a:moveTo>
                    <a:pt x="3154" y="1"/>
                  </a:moveTo>
                  <a:cubicBezTo>
                    <a:pt x="2916" y="1"/>
                    <a:pt x="2678" y="110"/>
                    <a:pt x="2523" y="324"/>
                  </a:cubicBezTo>
                  <a:lnTo>
                    <a:pt x="1" y="2712"/>
                  </a:lnTo>
                  <a:lnTo>
                    <a:pt x="575" y="3379"/>
                  </a:lnTo>
                  <a:lnTo>
                    <a:pt x="3691" y="1339"/>
                  </a:lnTo>
                  <a:cubicBezTo>
                    <a:pt x="4019" y="1031"/>
                    <a:pt x="4009" y="498"/>
                    <a:pt x="3671" y="201"/>
                  </a:cubicBezTo>
                  <a:cubicBezTo>
                    <a:pt x="3523" y="67"/>
                    <a:pt x="3338" y="1"/>
                    <a:pt x="3154" y="1"/>
                  </a:cubicBezTo>
                  <a:close/>
                </a:path>
              </a:pathLst>
            </a:custGeom>
            <a:solidFill>
              <a:srgbClr val="FEAF8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74" name="Google Shape;1274;p47"/>
            <p:cNvSpPr/>
            <p:nvPr/>
          </p:nvSpPr>
          <p:spPr>
            <a:xfrm>
              <a:off x="7734860" y="2505090"/>
              <a:ext cx="279923" cy="210214"/>
            </a:xfrm>
            <a:custGeom>
              <a:avLst/>
              <a:gdLst/>
              <a:ahLst/>
              <a:cxnLst/>
              <a:rect l="l" t="t" r="r" b="b"/>
              <a:pathLst>
                <a:path w="2574" h="1933" extrusionOk="0">
                  <a:moveTo>
                    <a:pt x="1046" y="1"/>
                  </a:moveTo>
                  <a:cubicBezTo>
                    <a:pt x="1010" y="1"/>
                    <a:pt x="975" y="14"/>
                    <a:pt x="944" y="39"/>
                  </a:cubicBezTo>
                  <a:cubicBezTo>
                    <a:pt x="882" y="90"/>
                    <a:pt x="862" y="172"/>
                    <a:pt x="893" y="244"/>
                  </a:cubicBezTo>
                  <a:lnTo>
                    <a:pt x="985" y="439"/>
                  </a:lnTo>
                  <a:lnTo>
                    <a:pt x="113" y="900"/>
                  </a:lnTo>
                  <a:cubicBezTo>
                    <a:pt x="42" y="941"/>
                    <a:pt x="1" y="1023"/>
                    <a:pt x="21" y="1105"/>
                  </a:cubicBezTo>
                  <a:cubicBezTo>
                    <a:pt x="46" y="1171"/>
                    <a:pt x="110" y="1217"/>
                    <a:pt x="182" y="1217"/>
                  </a:cubicBezTo>
                  <a:cubicBezTo>
                    <a:pt x="200" y="1217"/>
                    <a:pt x="218" y="1214"/>
                    <a:pt x="236" y="1208"/>
                  </a:cubicBezTo>
                  <a:lnTo>
                    <a:pt x="421" y="1157"/>
                  </a:lnTo>
                  <a:lnTo>
                    <a:pt x="267" y="1239"/>
                  </a:lnTo>
                  <a:cubicBezTo>
                    <a:pt x="195" y="1269"/>
                    <a:pt x="165" y="1351"/>
                    <a:pt x="185" y="1423"/>
                  </a:cubicBezTo>
                  <a:cubicBezTo>
                    <a:pt x="208" y="1483"/>
                    <a:pt x="263" y="1521"/>
                    <a:pt x="323" y="1521"/>
                  </a:cubicBezTo>
                  <a:cubicBezTo>
                    <a:pt x="346" y="1521"/>
                    <a:pt x="368" y="1516"/>
                    <a:pt x="390" y="1505"/>
                  </a:cubicBezTo>
                  <a:lnTo>
                    <a:pt x="493" y="1464"/>
                  </a:lnTo>
                  <a:lnTo>
                    <a:pt x="493" y="1464"/>
                  </a:lnTo>
                  <a:cubicBezTo>
                    <a:pt x="411" y="1526"/>
                    <a:pt x="380" y="1608"/>
                    <a:pt x="411" y="1669"/>
                  </a:cubicBezTo>
                  <a:cubicBezTo>
                    <a:pt x="433" y="1714"/>
                    <a:pt x="489" y="1743"/>
                    <a:pt x="545" y="1743"/>
                  </a:cubicBezTo>
                  <a:cubicBezTo>
                    <a:pt x="566" y="1743"/>
                    <a:pt x="586" y="1739"/>
                    <a:pt x="605" y="1731"/>
                  </a:cubicBezTo>
                  <a:lnTo>
                    <a:pt x="739" y="1659"/>
                  </a:lnTo>
                  <a:lnTo>
                    <a:pt x="739" y="1659"/>
                  </a:lnTo>
                  <a:cubicBezTo>
                    <a:pt x="605" y="1731"/>
                    <a:pt x="605" y="1813"/>
                    <a:pt x="636" y="1854"/>
                  </a:cubicBezTo>
                  <a:cubicBezTo>
                    <a:pt x="660" y="1908"/>
                    <a:pt x="712" y="1933"/>
                    <a:pt x="768" y="1933"/>
                  </a:cubicBezTo>
                  <a:cubicBezTo>
                    <a:pt x="785" y="1933"/>
                    <a:pt x="803" y="1930"/>
                    <a:pt x="821" y="1925"/>
                  </a:cubicBezTo>
                  <a:lnTo>
                    <a:pt x="1549" y="1700"/>
                  </a:lnTo>
                  <a:lnTo>
                    <a:pt x="1610" y="1669"/>
                  </a:lnTo>
                  <a:cubicBezTo>
                    <a:pt x="1667" y="1694"/>
                    <a:pt x="1735" y="1712"/>
                    <a:pt x="1816" y="1712"/>
                  </a:cubicBezTo>
                  <a:cubicBezTo>
                    <a:pt x="1999" y="1712"/>
                    <a:pt x="2247" y="1622"/>
                    <a:pt x="2574" y="1331"/>
                  </a:cubicBezTo>
                  <a:lnTo>
                    <a:pt x="2000" y="664"/>
                  </a:lnTo>
                  <a:lnTo>
                    <a:pt x="1149" y="39"/>
                  </a:lnTo>
                  <a:cubicBezTo>
                    <a:pt x="1118" y="14"/>
                    <a:pt x="1082" y="1"/>
                    <a:pt x="1046" y="1"/>
                  </a:cubicBezTo>
                  <a:close/>
                </a:path>
              </a:pathLst>
            </a:custGeom>
            <a:solidFill>
              <a:srgbClr val="F3A98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769"/>
        <p:cNvGrpSpPr/>
        <p:nvPr/>
      </p:nvGrpSpPr>
      <p:grpSpPr>
        <a:xfrm>
          <a:off x="0" y="0"/>
          <a:ext cx="0" cy="0"/>
          <a:chOff x="0" y="0"/>
          <a:chExt cx="0" cy="0"/>
        </a:xfrm>
      </p:grpSpPr>
      <p:sp>
        <p:nvSpPr>
          <p:cNvPr id="20" name="Rectángulo 19">
            <a:extLst>
              <a:ext uri="{FF2B5EF4-FFF2-40B4-BE49-F238E27FC236}">
                <a16:creationId xmlns:a16="http://schemas.microsoft.com/office/drawing/2014/main" id="{C937945E-A4C8-43B6-B834-6F5CD46BD779}"/>
              </a:ext>
            </a:extLst>
          </p:cNvPr>
          <p:cNvSpPr/>
          <p:nvPr/>
        </p:nvSpPr>
        <p:spPr>
          <a:xfrm>
            <a:off x="1328057" y="2852177"/>
            <a:ext cx="6487886" cy="1026817"/>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0" name="Google Shape;770;p42"/>
          <p:cNvSpPr txBox="1">
            <a:spLocks noGrp="1"/>
          </p:cNvSpPr>
          <p:nvPr>
            <p:ph type="title"/>
          </p:nvPr>
        </p:nvSpPr>
        <p:spPr>
          <a:xfrm>
            <a:off x="447577" y="194342"/>
            <a:ext cx="8229600" cy="4845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s-VE" dirty="0">
                <a:effectLst>
                  <a:outerShdw blurRad="38100" dist="38100" dir="2700000" algn="tl">
                    <a:srgbClr val="000000">
                      <a:alpha val="43137"/>
                    </a:srgbClr>
                  </a:outerShdw>
                </a:effectLst>
              </a:rPr>
              <a:t>TEMAS</a:t>
            </a:r>
            <a:endParaRPr dirty="0">
              <a:effectLst>
                <a:outerShdw blurRad="38100" dist="38100" dir="2700000" algn="tl">
                  <a:srgbClr val="000000">
                    <a:alpha val="43137"/>
                  </a:srgbClr>
                </a:outerShdw>
              </a:effectLst>
            </a:endParaRPr>
          </a:p>
        </p:txBody>
      </p:sp>
      <p:sp>
        <p:nvSpPr>
          <p:cNvPr id="771" name="Google Shape;771;p42"/>
          <p:cNvSpPr txBox="1">
            <a:spLocks noGrp="1"/>
          </p:cNvSpPr>
          <p:nvPr>
            <p:ph type="title" idx="2"/>
          </p:nvPr>
        </p:nvSpPr>
        <p:spPr>
          <a:xfrm>
            <a:off x="767968" y="1945444"/>
            <a:ext cx="2910060" cy="6618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s-VE" sz="1400" dirty="0"/>
              <a:t>DISPOSICIONES Y CONCEPTOS FUNDAMENTALES</a:t>
            </a:r>
            <a:endParaRPr sz="1400" dirty="0"/>
          </a:p>
        </p:txBody>
      </p:sp>
      <p:sp>
        <p:nvSpPr>
          <p:cNvPr id="773" name="Google Shape;773;p42"/>
          <p:cNvSpPr txBox="1">
            <a:spLocks noGrp="1"/>
          </p:cNvSpPr>
          <p:nvPr>
            <p:ph type="title" idx="3"/>
          </p:nvPr>
        </p:nvSpPr>
        <p:spPr>
          <a:xfrm>
            <a:off x="1136550" y="1261027"/>
            <a:ext cx="2240100" cy="6618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dirty="0"/>
              <a:t>01</a:t>
            </a:r>
            <a:endParaRPr dirty="0"/>
          </a:p>
        </p:txBody>
      </p:sp>
      <p:sp>
        <p:nvSpPr>
          <p:cNvPr id="779" name="Google Shape;779;p42"/>
          <p:cNvSpPr txBox="1">
            <a:spLocks noGrp="1"/>
          </p:cNvSpPr>
          <p:nvPr>
            <p:ph type="title" idx="9"/>
          </p:nvPr>
        </p:nvSpPr>
        <p:spPr>
          <a:xfrm>
            <a:off x="3442327" y="1235450"/>
            <a:ext cx="2240100" cy="6873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a:t>02</a:t>
            </a:r>
            <a:endParaRPr/>
          </a:p>
        </p:txBody>
      </p:sp>
      <p:sp>
        <p:nvSpPr>
          <p:cNvPr id="783" name="Google Shape;783;p42"/>
          <p:cNvSpPr txBox="1">
            <a:spLocks noGrp="1"/>
          </p:cNvSpPr>
          <p:nvPr>
            <p:ph type="title" idx="16"/>
          </p:nvPr>
        </p:nvSpPr>
        <p:spPr>
          <a:xfrm>
            <a:off x="5465973" y="1942899"/>
            <a:ext cx="3211204" cy="4428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s-ES" sz="1400" dirty="0"/>
              <a:t>DE LAS TARJETAS DE DÉBITO, PREPAGADAS Y DEMÁS</a:t>
            </a:r>
            <a:endParaRPr sz="1400" dirty="0"/>
          </a:p>
        </p:txBody>
      </p:sp>
      <p:sp>
        <p:nvSpPr>
          <p:cNvPr id="784" name="Google Shape;784;p42"/>
          <p:cNvSpPr txBox="1">
            <a:spLocks noGrp="1"/>
          </p:cNvSpPr>
          <p:nvPr>
            <p:ph type="subTitle" idx="17"/>
          </p:nvPr>
        </p:nvSpPr>
        <p:spPr>
          <a:xfrm>
            <a:off x="5755225" y="2459514"/>
            <a:ext cx="2660404" cy="6909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Clr>
                <a:schemeClr val="dk1"/>
              </a:buClr>
              <a:buSzPts val="1100"/>
              <a:buFont typeface="Arial"/>
              <a:buNone/>
            </a:pPr>
            <a:r>
              <a:rPr lang="es-VE" sz="1400" dirty="0">
                <a:effectLst/>
                <a:latin typeface="Calibri" panose="020F0502020204030204" pitchFamily="34" charset="0"/>
                <a:ea typeface="SimSun" panose="02010600030101010101" pitchFamily="2" charset="-122"/>
                <a:cs typeface="Times New Roman" panose="02020603050405020304" pitchFamily="18" charset="0"/>
              </a:rPr>
              <a:t>Regula las condiciones y requisitos para la emisión, uso, renovación, suspensión y cancelación de las tarjetas de débito, prepagadas y demás tarjetas de financiamiento o pago electrónico, así como los derechos y obligaciones de los emisores y los tarjetahabientes.</a:t>
            </a:r>
            <a:endParaRPr dirty="0"/>
          </a:p>
          <a:p>
            <a:pPr marL="0" lvl="0" indent="0" algn="ctr" rtl="0">
              <a:spcBef>
                <a:spcPts val="0"/>
              </a:spcBef>
              <a:spcAft>
                <a:spcPts val="0"/>
              </a:spcAft>
              <a:buNone/>
            </a:pPr>
            <a:endParaRPr dirty="0"/>
          </a:p>
        </p:txBody>
      </p:sp>
      <p:sp>
        <p:nvSpPr>
          <p:cNvPr id="785" name="Google Shape;785;p42"/>
          <p:cNvSpPr txBox="1">
            <a:spLocks noGrp="1"/>
          </p:cNvSpPr>
          <p:nvPr>
            <p:ph type="title" idx="18"/>
          </p:nvPr>
        </p:nvSpPr>
        <p:spPr>
          <a:xfrm>
            <a:off x="5862457" y="1222848"/>
            <a:ext cx="2240100" cy="6618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dirty="0"/>
              <a:t>03</a:t>
            </a:r>
            <a:endParaRPr dirty="0"/>
          </a:p>
        </p:txBody>
      </p:sp>
      <p:sp>
        <p:nvSpPr>
          <p:cNvPr id="46" name="Google Shape;784;p42">
            <a:extLst>
              <a:ext uri="{FF2B5EF4-FFF2-40B4-BE49-F238E27FC236}">
                <a16:creationId xmlns:a16="http://schemas.microsoft.com/office/drawing/2014/main" id="{6116F7FD-7207-4467-B475-9277C71D82FE}"/>
              </a:ext>
            </a:extLst>
          </p:cNvPr>
          <p:cNvSpPr txBox="1">
            <a:spLocks/>
          </p:cNvSpPr>
          <p:nvPr/>
        </p:nvSpPr>
        <p:spPr>
          <a:xfrm>
            <a:off x="3442326" y="2470903"/>
            <a:ext cx="2240100" cy="690900"/>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L="457200" marR="0" lvl="0" indent="-342900" algn="ctr" rtl="0">
              <a:lnSpc>
                <a:spcPct val="100000"/>
              </a:lnSpc>
              <a:spcBef>
                <a:spcPts val="0"/>
              </a:spcBef>
              <a:spcAft>
                <a:spcPts val="0"/>
              </a:spcAft>
              <a:buClr>
                <a:schemeClr val="dk1"/>
              </a:buClr>
              <a:buSzPts val="1400"/>
              <a:buFont typeface="Open Sans"/>
              <a:buNone/>
              <a:defRPr sz="1400" b="0" i="0" u="none" strike="noStrike" cap="none">
                <a:solidFill>
                  <a:schemeClr val="dk1"/>
                </a:solidFill>
                <a:latin typeface="Open Sans"/>
                <a:ea typeface="Open Sans"/>
                <a:cs typeface="Open Sans"/>
                <a:sym typeface="Open Sans"/>
              </a:defRPr>
            </a:lvl1pPr>
            <a:lvl2pPr marL="914400" marR="0" lvl="1" indent="-317500" algn="ctr" rtl="0">
              <a:lnSpc>
                <a:spcPct val="100000"/>
              </a:lnSpc>
              <a:spcBef>
                <a:spcPts val="0"/>
              </a:spcBef>
              <a:spcAft>
                <a:spcPts val="0"/>
              </a:spcAft>
              <a:buClr>
                <a:schemeClr val="dk1"/>
              </a:buClr>
              <a:buSzPts val="1400"/>
              <a:buFont typeface="Open Sans"/>
              <a:buNone/>
              <a:defRPr sz="1400" b="0" i="0" u="none" strike="noStrike" cap="none">
                <a:solidFill>
                  <a:schemeClr val="dk1"/>
                </a:solidFill>
                <a:latin typeface="Open Sans"/>
                <a:ea typeface="Open Sans"/>
                <a:cs typeface="Open Sans"/>
                <a:sym typeface="Open Sans"/>
              </a:defRPr>
            </a:lvl2pPr>
            <a:lvl3pPr marL="1371600" marR="0" lvl="2" indent="-317500" algn="ctr" rtl="0">
              <a:lnSpc>
                <a:spcPct val="100000"/>
              </a:lnSpc>
              <a:spcBef>
                <a:spcPts val="0"/>
              </a:spcBef>
              <a:spcAft>
                <a:spcPts val="0"/>
              </a:spcAft>
              <a:buClr>
                <a:schemeClr val="dk1"/>
              </a:buClr>
              <a:buSzPts val="1400"/>
              <a:buFont typeface="Open Sans"/>
              <a:buNone/>
              <a:defRPr sz="1400" b="0" i="0" u="none" strike="noStrike" cap="none">
                <a:solidFill>
                  <a:schemeClr val="dk1"/>
                </a:solidFill>
                <a:latin typeface="Open Sans"/>
                <a:ea typeface="Open Sans"/>
                <a:cs typeface="Open Sans"/>
                <a:sym typeface="Open Sans"/>
              </a:defRPr>
            </a:lvl3pPr>
            <a:lvl4pPr marL="1828800" marR="0" lvl="3" indent="-317500" algn="ctr" rtl="0">
              <a:lnSpc>
                <a:spcPct val="100000"/>
              </a:lnSpc>
              <a:spcBef>
                <a:spcPts val="0"/>
              </a:spcBef>
              <a:spcAft>
                <a:spcPts val="0"/>
              </a:spcAft>
              <a:buClr>
                <a:schemeClr val="dk1"/>
              </a:buClr>
              <a:buSzPts val="1400"/>
              <a:buFont typeface="Open Sans"/>
              <a:buNone/>
              <a:defRPr sz="1400" b="0" i="0" u="none" strike="noStrike" cap="none">
                <a:solidFill>
                  <a:schemeClr val="dk1"/>
                </a:solidFill>
                <a:latin typeface="Open Sans"/>
                <a:ea typeface="Open Sans"/>
                <a:cs typeface="Open Sans"/>
                <a:sym typeface="Open Sans"/>
              </a:defRPr>
            </a:lvl4pPr>
            <a:lvl5pPr marL="2286000" marR="0" lvl="4" indent="-317500" algn="ctr" rtl="0">
              <a:lnSpc>
                <a:spcPct val="100000"/>
              </a:lnSpc>
              <a:spcBef>
                <a:spcPts val="0"/>
              </a:spcBef>
              <a:spcAft>
                <a:spcPts val="0"/>
              </a:spcAft>
              <a:buClr>
                <a:schemeClr val="dk1"/>
              </a:buClr>
              <a:buSzPts val="1400"/>
              <a:buFont typeface="Open Sans"/>
              <a:buNone/>
              <a:defRPr sz="1400" b="0" i="0" u="none" strike="noStrike" cap="none">
                <a:solidFill>
                  <a:schemeClr val="dk1"/>
                </a:solidFill>
                <a:latin typeface="Open Sans"/>
                <a:ea typeface="Open Sans"/>
                <a:cs typeface="Open Sans"/>
                <a:sym typeface="Open Sans"/>
              </a:defRPr>
            </a:lvl5pPr>
            <a:lvl6pPr marL="2743200" marR="0" lvl="5" indent="-317500" algn="ctr" rtl="0">
              <a:lnSpc>
                <a:spcPct val="100000"/>
              </a:lnSpc>
              <a:spcBef>
                <a:spcPts val="0"/>
              </a:spcBef>
              <a:spcAft>
                <a:spcPts val="0"/>
              </a:spcAft>
              <a:buClr>
                <a:schemeClr val="dk1"/>
              </a:buClr>
              <a:buSzPts val="1400"/>
              <a:buFont typeface="Open Sans"/>
              <a:buNone/>
              <a:defRPr sz="1400" b="0" i="0" u="none" strike="noStrike" cap="none">
                <a:solidFill>
                  <a:schemeClr val="dk1"/>
                </a:solidFill>
                <a:latin typeface="Open Sans"/>
                <a:ea typeface="Open Sans"/>
                <a:cs typeface="Open Sans"/>
                <a:sym typeface="Open Sans"/>
              </a:defRPr>
            </a:lvl6pPr>
            <a:lvl7pPr marL="3200400" marR="0" lvl="6" indent="-317500" algn="ctr" rtl="0">
              <a:lnSpc>
                <a:spcPct val="100000"/>
              </a:lnSpc>
              <a:spcBef>
                <a:spcPts val="0"/>
              </a:spcBef>
              <a:spcAft>
                <a:spcPts val="0"/>
              </a:spcAft>
              <a:buClr>
                <a:schemeClr val="dk1"/>
              </a:buClr>
              <a:buSzPts val="1400"/>
              <a:buFont typeface="Open Sans"/>
              <a:buNone/>
              <a:defRPr sz="1400" b="0" i="0" u="none" strike="noStrike" cap="none">
                <a:solidFill>
                  <a:schemeClr val="dk1"/>
                </a:solidFill>
                <a:latin typeface="Open Sans"/>
                <a:ea typeface="Open Sans"/>
                <a:cs typeface="Open Sans"/>
                <a:sym typeface="Open Sans"/>
              </a:defRPr>
            </a:lvl7pPr>
            <a:lvl8pPr marL="3657600" marR="0" lvl="7" indent="-317500" algn="ctr" rtl="0">
              <a:lnSpc>
                <a:spcPct val="100000"/>
              </a:lnSpc>
              <a:spcBef>
                <a:spcPts val="0"/>
              </a:spcBef>
              <a:spcAft>
                <a:spcPts val="0"/>
              </a:spcAft>
              <a:buClr>
                <a:schemeClr val="dk1"/>
              </a:buClr>
              <a:buSzPts val="1400"/>
              <a:buFont typeface="Open Sans"/>
              <a:buNone/>
              <a:defRPr sz="1400" b="0" i="0" u="none" strike="noStrike" cap="none">
                <a:solidFill>
                  <a:schemeClr val="dk1"/>
                </a:solidFill>
                <a:latin typeface="Open Sans"/>
                <a:ea typeface="Open Sans"/>
                <a:cs typeface="Open Sans"/>
                <a:sym typeface="Open Sans"/>
              </a:defRPr>
            </a:lvl8pPr>
            <a:lvl9pPr marL="4114800" marR="0" lvl="8" indent="-317500" algn="ctr" rtl="0">
              <a:lnSpc>
                <a:spcPct val="100000"/>
              </a:lnSpc>
              <a:spcBef>
                <a:spcPts val="0"/>
              </a:spcBef>
              <a:spcAft>
                <a:spcPts val="0"/>
              </a:spcAft>
              <a:buClr>
                <a:schemeClr val="dk1"/>
              </a:buClr>
              <a:buSzPts val="1400"/>
              <a:buFont typeface="Open Sans"/>
              <a:buNone/>
              <a:defRPr sz="1400" b="0" i="0" u="none" strike="noStrike" cap="none">
                <a:solidFill>
                  <a:schemeClr val="dk1"/>
                </a:solidFill>
                <a:latin typeface="Open Sans"/>
                <a:ea typeface="Open Sans"/>
                <a:cs typeface="Open Sans"/>
                <a:sym typeface="Open Sans"/>
              </a:defRPr>
            </a:lvl9pPr>
          </a:lstStyle>
          <a:p>
            <a:pPr marL="0" indent="0">
              <a:buSzPts val="1100"/>
              <a:buFont typeface="Arial"/>
              <a:buNone/>
            </a:pPr>
            <a:r>
              <a:rPr lang="es-VE" sz="1400" dirty="0">
                <a:effectLst/>
                <a:latin typeface="Calibri" panose="020F0502020204030204" pitchFamily="34" charset="0"/>
                <a:ea typeface="SimSun" panose="02010600030101010101" pitchFamily="2" charset="-122"/>
                <a:cs typeface="Times New Roman" panose="02020603050405020304" pitchFamily="18" charset="0"/>
              </a:rPr>
              <a:t>Regula las condiciones y requisitos para la emisión, uso, renovación, suspensión y cancelación de las tarjetas de crédito, así como los derechos y obligaciones de los emisores y los tarjetahabientes.</a:t>
            </a:r>
            <a:endParaRPr lang="en-US" dirty="0"/>
          </a:p>
        </p:txBody>
      </p:sp>
      <p:sp>
        <p:nvSpPr>
          <p:cNvPr id="47" name="Google Shape;784;p42">
            <a:extLst>
              <a:ext uri="{FF2B5EF4-FFF2-40B4-BE49-F238E27FC236}">
                <a16:creationId xmlns:a16="http://schemas.microsoft.com/office/drawing/2014/main" id="{3A67BD4D-A21B-4256-ACFA-B29E94623A23}"/>
              </a:ext>
            </a:extLst>
          </p:cNvPr>
          <p:cNvSpPr txBox="1">
            <a:spLocks/>
          </p:cNvSpPr>
          <p:nvPr/>
        </p:nvSpPr>
        <p:spPr>
          <a:xfrm>
            <a:off x="1102948" y="2672079"/>
            <a:ext cx="2240100" cy="690900"/>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L="457200" marR="0" lvl="0" indent="-342900" algn="ctr" rtl="0">
              <a:lnSpc>
                <a:spcPct val="100000"/>
              </a:lnSpc>
              <a:spcBef>
                <a:spcPts val="0"/>
              </a:spcBef>
              <a:spcAft>
                <a:spcPts val="0"/>
              </a:spcAft>
              <a:buClr>
                <a:schemeClr val="dk1"/>
              </a:buClr>
              <a:buSzPts val="1400"/>
              <a:buFont typeface="Open Sans"/>
              <a:buNone/>
              <a:defRPr sz="1400" b="0" i="0" u="none" strike="noStrike" cap="none">
                <a:solidFill>
                  <a:schemeClr val="dk1"/>
                </a:solidFill>
                <a:latin typeface="Open Sans"/>
                <a:ea typeface="Open Sans"/>
                <a:cs typeface="Open Sans"/>
                <a:sym typeface="Open Sans"/>
              </a:defRPr>
            </a:lvl1pPr>
            <a:lvl2pPr marL="914400" marR="0" lvl="1" indent="-317500" algn="ctr" rtl="0">
              <a:lnSpc>
                <a:spcPct val="100000"/>
              </a:lnSpc>
              <a:spcBef>
                <a:spcPts val="0"/>
              </a:spcBef>
              <a:spcAft>
                <a:spcPts val="0"/>
              </a:spcAft>
              <a:buClr>
                <a:schemeClr val="dk1"/>
              </a:buClr>
              <a:buSzPts val="1400"/>
              <a:buFont typeface="Open Sans"/>
              <a:buNone/>
              <a:defRPr sz="1400" b="0" i="0" u="none" strike="noStrike" cap="none">
                <a:solidFill>
                  <a:schemeClr val="dk1"/>
                </a:solidFill>
                <a:latin typeface="Open Sans"/>
                <a:ea typeface="Open Sans"/>
                <a:cs typeface="Open Sans"/>
                <a:sym typeface="Open Sans"/>
              </a:defRPr>
            </a:lvl2pPr>
            <a:lvl3pPr marL="1371600" marR="0" lvl="2" indent="-317500" algn="ctr" rtl="0">
              <a:lnSpc>
                <a:spcPct val="100000"/>
              </a:lnSpc>
              <a:spcBef>
                <a:spcPts val="0"/>
              </a:spcBef>
              <a:spcAft>
                <a:spcPts val="0"/>
              </a:spcAft>
              <a:buClr>
                <a:schemeClr val="dk1"/>
              </a:buClr>
              <a:buSzPts val="1400"/>
              <a:buFont typeface="Open Sans"/>
              <a:buNone/>
              <a:defRPr sz="1400" b="0" i="0" u="none" strike="noStrike" cap="none">
                <a:solidFill>
                  <a:schemeClr val="dk1"/>
                </a:solidFill>
                <a:latin typeface="Open Sans"/>
                <a:ea typeface="Open Sans"/>
                <a:cs typeface="Open Sans"/>
                <a:sym typeface="Open Sans"/>
              </a:defRPr>
            </a:lvl3pPr>
            <a:lvl4pPr marL="1828800" marR="0" lvl="3" indent="-317500" algn="ctr" rtl="0">
              <a:lnSpc>
                <a:spcPct val="100000"/>
              </a:lnSpc>
              <a:spcBef>
                <a:spcPts val="0"/>
              </a:spcBef>
              <a:spcAft>
                <a:spcPts val="0"/>
              </a:spcAft>
              <a:buClr>
                <a:schemeClr val="dk1"/>
              </a:buClr>
              <a:buSzPts val="1400"/>
              <a:buFont typeface="Open Sans"/>
              <a:buNone/>
              <a:defRPr sz="1400" b="0" i="0" u="none" strike="noStrike" cap="none">
                <a:solidFill>
                  <a:schemeClr val="dk1"/>
                </a:solidFill>
                <a:latin typeface="Open Sans"/>
                <a:ea typeface="Open Sans"/>
                <a:cs typeface="Open Sans"/>
                <a:sym typeface="Open Sans"/>
              </a:defRPr>
            </a:lvl4pPr>
            <a:lvl5pPr marL="2286000" marR="0" lvl="4" indent="-317500" algn="ctr" rtl="0">
              <a:lnSpc>
                <a:spcPct val="100000"/>
              </a:lnSpc>
              <a:spcBef>
                <a:spcPts val="0"/>
              </a:spcBef>
              <a:spcAft>
                <a:spcPts val="0"/>
              </a:spcAft>
              <a:buClr>
                <a:schemeClr val="dk1"/>
              </a:buClr>
              <a:buSzPts val="1400"/>
              <a:buFont typeface="Open Sans"/>
              <a:buNone/>
              <a:defRPr sz="1400" b="0" i="0" u="none" strike="noStrike" cap="none">
                <a:solidFill>
                  <a:schemeClr val="dk1"/>
                </a:solidFill>
                <a:latin typeface="Open Sans"/>
                <a:ea typeface="Open Sans"/>
                <a:cs typeface="Open Sans"/>
                <a:sym typeface="Open Sans"/>
              </a:defRPr>
            </a:lvl5pPr>
            <a:lvl6pPr marL="2743200" marR="0" lvl="5" indent="-317500" algn="ctr" rtl="0">
              <a:lnSpc>
                <a:spcPct val="100000"/>
              </a:lnSpc>
              <a:spcBef>
                <a:spcPts val="0"/>
              </a:spcBef>
              <a:spcAft>
                <a:spcPts val="0"/>
              </a:spcAft>
              <a:buClr>
                <a:schemeClr val="dk1"/>
              </a:buClr>
              <a:buSzPts val="1400"/>
              <a:buFont typeface="Open Sans"/>
              <a:buNone/>
              <a:defRPr sz="1400" b="0" i="0" u="none" strike="noStrike" cap="none">
                <a:solidFill>
                  <a:schemeClr val="dk1"/>
                </a:solidFill>
                <a:latin typeface="Open Sans"/>
                <a:ea typeface="Open Sans"/>
                <a:cs typeface="Open Sans"/>
                <a:sym typeface="Open Sans"/>
              </a:defRPr>
            </a:lvl6pPr>
            <a:lvl7pPr marL="3200400" marR="0" lvl="6" indent="-317500" algn="ctr" rtl="0">
              <a:lnSpc>
                <a:spcPct val="100000"/>
              </a:lnSpc>
              <a:spcBef>
                <a:spcPts val="0"/>
              </a:spcBef>
              <a:spcAft>
                <a:spcPts val="0"/>
              </a:spcAft>
              <a:buClr>
                <a:schemeClr val="dk1"/>
              </a:buClr>
              <a:buSzPts val="1400"/>
              <a:buFont typeface="Open Sans"/>
              <a:buNone/>
              <a:defRPr sz="1400" b="0" i="0" u="none" strike="noStrike" cap="none">
                <a:solidFill>
                  <a:schemeClr val="dk1"/>
                </a:solidFill>
                <a:latin typeface="Open Sans"/>
                <a:ea typeface="Open Sans"/>
                <a:cs typeface="Open Sans"/>
                <a:sym typeface="Open Sans"/>
              </a:defRPr>
            </a:lvl7pPr>
            <a:lvl8pPr marL="3657600" marR="0" lvl="7" indent="-317500" algn="ctr" rtl="0">
              <a:lnSpc>
                <a:spcPct val="100000"/>
              </a:lnSpc>
              <a:spcBef>
                <a:spcPts val="0"/>
              </a:spcBef>
              <a:spcAft>
                <a:spcPts val="0"/>
              </a:spcAft>
              <a:buClr>
                <a:schemeClr val="dk1"/>
              </a:buClr>
              <a:buSzPts val="1400"/>
              <a:buFont typeface="Open Sans"/>
              <a:buNone/>
              <a:defRPr sz="1400" b="0" i="0" u="none" strike="noStrike" cap="none">
                <a:solidFill>
                  <a:schemeClr val="dk1"/>
                </a:solidFill>
                <a:latin typeface="Open Sans"/>
                <a:ea typeface="Open Sans"/>
                <a:cs typeface="Open Sans"/>
                <a:sym typeface="Open Sans"/>
              </a:defRPr>
            </a:lvl8pPr>
            <a:lvl9pPr marL="4114800" marR="0" lvl="8" indent="-317500" algn="ctr" rtl="0">
              <a:lnSpc>
                <a:spcPct val="100000"/>
              </a:lnSpc>
              <a:spcBef>
                <a:spcPts val="0"/>
              </a:spcBef>
              <a:spcAft>
                <a:spcPts val="0"/>
              </a:spcAft>
              <a:buClr>
                <a:schemeClr val="dk1"/>
              </a:buClr>
              <a:buSzPts val="1400"/>
              <a:buFont typeface="Open Sans"/>
              <a:buNone/>
              <a:defRPr sz="1400" b="0" i="0" u="none" strike="noStrike" cap="none">
                <a:solidFill>
                  <a:schemeClr val="dk1"/>
                </a:solidFill>
                <a:latin typeface="Open Sans"/>
                <a:ea typeface="Open Sans"/>
                <a:cs typeface="Open Sans"/>
                <a:sym typeface="Open Sans"/>
              </a:defRPr>
            </a:lvl9pPr>
          </a:lstStyle>
          <a:p>
            <a:pPr marL="0" indent="0">
              <a:buSzPts val="1100"/>
              <a:buFont typeface="Arial"/>
              <a:buNone/>
            </a:pPr>
            <a:r>
              <a:rPr lang="es-VE" dirty="0">
                <a:effectLst/>
                <a:latin typeface="Calibri" panose="020F0502020204030204" pitchFamily="34" charset="0"/>
                <a:ea typeface="SimSun" panose="02010600030101010101" pitchFamily="2" charset="-122"/>
                <a:cs typeface="Times New Roman" panose="02020603050405020304" pitchFamily="18" charset="0"/>
              </a:rPr>
              <a:t>Define los términos y conceptos utilizados en la ley, como emisor, tarjetahabiente, tarjeta de crédito, tarjeta de débito, tarjeta prepagada, entre otros. </a:t>
            </a:r>
            <a:endParaRPr lang="en-US" dirty="0"/>
          </a:p>
        </p:txBody>
      </p:sp>
      <p:sp>
        <p:nvSpPr>
          <p:cNvPr id="48" name="Google Shape;771;p42">
            <a:extLst>
              <a:ext uri="{FF2B5EF4-FFF2-40B4-BE49-F238E27FC236}">
                <a16:creationId xmlns:a16="http://schemas.microsoft.com/office/drawing/2014/main" id="{06AC350D-D275-42B6-86BE-F51131E208DD}"/>
              </a:ext>
            </a:extLst>
          </p:cNvPr>
          <p:cNvSpPr txBox="1">
            <a:spLocks/>
          </p:cNvSpPr>
          <p:nvPr/>
        </p:nvSpPr>
        <p:spPr>
          <a:xfrm>
            <a:off x="3564076" y="1945367"/>
            <a:ext cx="1996601" cy="661800"/>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R="0" lvl="0" algn="ctr" rtl="0">
              <a:lnSpc>
                <a:spcPct val="100000"/>
              </a:lnSpc>
              <a:spcBef>
                <a:spcPts val="0"/>
              </a:spcBef>
              <a:spcAft>
                <a:spcPts val="0"/>
              </a:spcAft>
              <a:buClr>
                <a:schemeClr val="accent1"/>
              </a:buClr>
              <a:buSzPts val="2400"/>
              <a:buFont typeface="Montserrat"/>
              <a:buNone/>
              <a:defRPr sz="1600" b="1" i="0" u="none" strike="noStrike" cap="none">
                <a:solidFill>
                  <a:schemeClr val="accent1"/>
                </a:solidFill>
                <a:latin typeface="Montserrat"/>
                <a:ea typeface="Montserrat"/>
                <a:cs typeface="Montserrat"/>
                <a:sym typeface="Montserrat"/>
              </a:defRPr>
            </a:lvl1pPr>
            <a:lvl2pPr marR="0" lvl="1" algn="ctr" rtl="0">
              <a:lnSpc>
                <a:spcPct val="100000"/>
              </a:lnSpc>
              <a:spcBef>
                <a:spcPts val="0"/>
              </a:spcBef>
              <a:spcAft>
                <a:spcPts val="0"/>
              </a:spcAft>
              <a:buClr>
                <a:schemeClr val="dk1"/>
              </a:buClr>
              <a:buSzPts val="2400"/>
              <a:buFont typeface="Montserrat"/>
              <a:buNone/>
              <a:defRPr sz="2400" b="1" i="0" u="none" strike="noStrike" cap="none">
                <a:solidFill>
                  <a:schemeClr val="dk1"/>
                </a:solidFill>
                <a:latin typeface="Montserrat"/>
                <a:ea typeface="Montserrat"/>
                <a:cs typeface="Montserrat"/>
                <a:sym typeface="Montserrat"/>
              </a:defRPr>
            </a:lvl2pPr>
            <a:lvl3pPr marR="0" lvl="2" algn="ctr" rtl="0">
              <a:lnSpc>
                <a:spcPct val="100000"/>
              </a:lnSpc>
              <a:spcBef>
                <a:spcPts val="0"/>
              </a:spcBef>
              <a:spcAft>
                <a:spcPts val="0"/>
              </a:spcAft>
              <a:buClr>
                <a:schemeClr val="dk1"/>
              </a:buClr>
              <a:buSzPts val="2400"/>
              <a:buFont typeface="Montserrat"/>
              <a:buNone/>
              <a:defRPr sz="2400" b="1" i="0" u="none" strike="noStrike" cap="none">
                <a:solidFill>
                  <a:schemeClr val="dk1"/>
                </a:solidFill>
                <a:latin typeface="Montserrat"/>
                <a:ea typeface="Montserrat"/>
                <a:cs typeface="Montserrat"/>
                <a:sym typeface="Montserrat"/>
              </a:defRPr>
            </a:lvl3pPr>
            <a:lvl4pPr marR="0" lvl="3" algn="ctr" rtl="0">
              <a:lnSpc>
                <a:spcPct val="100000"/>
              </a:lnSpc>
              <a:spcBef>
                <a:spcPts val="0"/>
              </a:spcBef>
              <a:spcAft>
                <a:spcPts val="0"/>
              </a:spcAft>
              <a:buClr>
                <a:schemeClr val="dk1"/>
              </a:buClr>
              <a:buSzPts val="2400"/>
              <a:buFont typeface="Montserrat"/>
              <a:buNone/>
              <a:defRPr sz="2400" b="1" i="0" u="none" strike="noStrike" cap="none">
                <a:solidFill>
                  <a:schemeClr val="dk1"/>
                </a:solidFill>
                <a:latin typeface="Montserrat"/>
                <a:ea typeface="Montserrat"/>
                <a:cs typeface="Montserrat"/>
                <a:sym typeface="Montserrat"/>
              </a:defRPr>
            </a:lvl4pPr>
            <a:lvl5pPr marR="0" lvl="4" algn="ctr" rtl="0">
              <a:lnSpc>
                <a:spcPct val="100000"/>
              </a:lnSpc>
              <a:spcBef>
                <a:spcPts val="0"/>
              </a:spcBef>
              <a:spcAft>
                <a:spcPts val="0"/>
              </a:spcAft>
              <a:buClr>
                <a:schemeClr val="dk1"/>
              </a:buClr>
              <a:buSzPts val="2400"/>
              <a:buFont typeface="Montserrat"/>
              <a:buNone/>
              <a:defRPr sz="2400" b="1" i="0" u="none" strike="noStrike" cap="none">
                <a:solidFill>
                  <a:schemeClr val="dk1"/>
                </a:solidFill>
                <a:latin typeface="Montserrat"/>
                <a:ea typeface="Montserrat"/>
                <a:cs typeface="Montserrat"/>
                <a:sym typeface="Montserrat"/>
              </a:defRPr>
            </a:lvl5pPr>
            <a:lvl6pPr marR="0" lvl="5" algn="ctr" rtl="0">
              <a:lnSpc>
                <a:spcPct val="100000"/>
              </a:lnSpc>
              <a:spcBef>
                <a:spcPts val="0"/>
              </a:spcBef>
              <a:spcAft>
                <a:spcPts val="0"/>
              </a:spcAft>
              <a:buClr>
                <a:schemeClr val="dk1"/>
              </a:buClr>
              <a:buSzPts val="2400"/>
              <a:buFont typeface="Montserrat"/>
              <a:buNone/>
              <a:defRPr sz="2400" b="1" i="0" u="none" strike="noStrike" cap="none">
                <a:solidFill>
                  <a:schemeClr val="dk1"/>
                </a:solidFill>
                <a:latin typeface="Montserrat"/>
                <a:ea typeface="Montserrat"/>
                <a:cs typeface="Montserrat"/>
                <a:sym typeface="Montserrat"/>
              </a:defRPr>
            </a:lvl6pPr>
            <a:lvl7pPr marR="0" lvl="6" algn="ctr" rtl="0">
              <a:lnSpc>
                <a:spcPct val="100000"/>
              </a:lnSpc>
              <a:spcBef>
                <a:spcPts val="0"/>
              </a:spcBef>
              <a:spcAft>
                <a:spcPts val="0"/>
              </a:spcAft>
              <a:buClr>
                <a:schemeClr val="dk1"/>
              </a:buClr>
              <a:buSzPts val="2400"/>
              <a:buFont typeface="Montserrat"/>
              <a:buNone/>
              <a:defRPr sz="2400" b="1" i="0" u="none" strike="noStrike" cap="none">
                <a:solidFill>
                  <a:schemeClr val="dk1"/>
                </a:solidFill>
                <a:latin typeface="Montserrat"/>
                <a:ea typeface="Montserrat"/>
                <a:cs typeface="Montserrat"/>
                <a:sym typeface="Montserrat"/>
              </a:defRPr>
            </a:lvl7pPr>
            <a:lvl8pPr marR="0" lvl="7" algn="ctr" rtl="0">
              <a:lnSpc>
                <a:spcPct val="100000"/>
              </a:lnSpc>
              <a:spcBef>
                <a:spcPts val="0"/>
              </a:spcBef>
              <a:spcAft>
                <a:spcPts val="0"/>
              </a:spcAft>
              <a:buClr>
                <a:schemeClr val="dk1"/>
              </a:buClr>
              <a:buSzPts val="2400"/>
              <a:buFont typeface="Montserrat"/>
              <a:buNone/>
              <a:defRPr sz="2400" b="1" i="0" u="none" strike="noStrike" cap="none">
                <a:solidFill>
                  <a:schemeClr val="dk1"/>
                </a:solidFill>
                <a:latin typeface="Montserrat"/>
                <a:ea typeface="Montserrat"/>
                <a:cs typeface="Montserrat"/>
                <a:sym typeface="Montserrat"/>
              </a:defRPr>
            </a:lvl8pPr>
            <a:lvl9pPr marR="0" lvl="8" algn="ctr" rtl="0">
              <a:lnSpc>
                <a:spcPct val="100000"/>
              </a:lnSpc>
              <a:spcBef>
                <a:spcPts val="0"/>
              </a:spcBef>
              <a:spcAft>
                <a:spcPts val="0"/>
              </a:spcAft>
              <a:buClr>
                <a:schemeClr val="dk1"/>
              </a:buClr>
              <a:buSzPts val="2400"/>
              <a:buFont typeface="Montserrat"/>
              <a:buNone/>
              <a:defRPr sz="2400" b="1" i="0" u="none" strike="noStrike" cap="none">
                <a:solidFill>
                  <a:schemeClr val="dk1"/>
                </a:solidFill>
                <a:latin typeface="Montserrat"/>
                <a:ea typeface="Montserrat"/>
                <a:cs typeface="Montserrat"/>
                <a:sym typeface="Montserrat"/>
              </a:defRPr>
            </a:lvl9pPr>
          </a:lstStyle>
          <a:p>
            <a:r>
              <a:rPr lang="es-VE" sz="1400" dirty="0"/>
              <a:t>DE LAS TARJETAS DE CRÉDITO</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69"/>
        <p:cNvGrpSpPr/>
        <p:nvPr/>
      </p:nvGrpSpPr>
      <p:grpSpPr>
        <a:xfrm>
          <a:off x="0" y="0"/>
          <a:ext cx="0" cy="0"/>
          <a:chOff x="0" y="0"/>
          <a:chExt cx="0" cy="0"/>
        </a:xfrm>
      </p:grpSpPr>
      <p:sp>
        <p:nvSpPr>
          <p:cNvPr id="20" name="Rectángulo 19">
            <a:extLst>
              <a:ext uri="{FF2B5EF4-FFF2-40B4-BE49-F238E27FC236}">
                <a16:creationId xmlns:a16="http://schemas.microsoft.com/office/drawing/2014/main" id="{C937945E-A4C8-43B6-B834-6F5CD46BD779}"/>
              </a:ext>
            </a:extLst>
          </p:cNvPr>
          <p:cNvSpPr/>
          <p:nvPr/>
        </p:nvSpPr>
        <p:spPr>
          <a:xfrm>
            <a:off x="1328057" y="2852177"/>
            <a:ext cx="6487886" cy="1026817"/>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0" name="Google Shape;770;p42"/>
          <p:cNvSpPr txBox="1">
            <a:spLocks noGrp="1"/>
          </p:cNvSpPr>
          <p:nvPr>
            <p:ph type="title"/>
          </p:nvPr>
        </p:nvSpPr>
        <p:spPr>
          <a:xfrm>
            <a:off x="447577" y="194342"/>
            <a:ext cx="8229600" cy="4845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s-VE" dirty="0">
                <a:effectLst>
                  <a:outerShdw blurRad="38100" dist="38100" dir="2700000" algn="tl">
                    <a:srgbClr val="000000">
                      <a:alpha val="43137"/>
                    </a:srgbClr>
                  </a:outerShdw>
                </a:effectLst>
              </a:rPr>
              <a:t>TEMAS</a:t>
            </a:r>
            <a:endParaRPr dirty="0">
              <a:effectLst>
                <a:outerShdw blurRad="38100" dist="38100" dir="2700000" algn="tl">
                  <a:srgbClr val="000000">
                    <a:alpha val="43137"/>
                  </a:srgbClr>
                </a:outerShdw>
              </a:effectLst>
            </a:endParaRPr>
          </a:p>
        </p:txBody>
      </p:sp>
      <p:sp>
        <p:nvSpPr>
          <p:cNvPr id="771" name="Google Shape;771;p42"/>
          <p:cNvSpPr txBox="1">
            <a:spLocks noGrp="1"/>
          </p:cNvSpPr>
          <p:nvPr>
            <p:ph type="title" idx="2"/>
          </p:nvPr>
        </p:nvSpPr>
        <p:spPr>
          <a:xfrm>
            <a:off x="919421" y="1912871"/>
            <a:ext cx="2674358" cy="6618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US" sz="1400" dirty="0"/>
              <a:t>DE LOS NEGOCIOS AFILIADOS</a:t>
            </a:r>
            <a:endParaRPr sz="1400" dirty="0"/>
          </a:p>
        </p:txBody>
      </p:sp>
      <p:sp>
        <p:nvSpPr>
          <p:cNvPr id="773" name="Google Shape;773;p42"/>
          <p:cNvSpPr txBox="1">
            <a:spLocks noGrp="1"/>
          </p:cNvSpPr>
          <p:nvPr>
            <p:ph type="title" idx="3"/>
          </p:nvPr>
        </p:nvSpPr>
        <p:spPr>
          <a:xfrm>
            <a:off x="1136550" y="1261027"/>
            <a:ext cx="2240100" cy="6618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dirty="0"/>
              <a:t>04</a:t>
            </a:r>
            <a:endParaRPr dirty="0"/>
          </a:p>
        </p:txBody>
      </p:sp>
      <p:sp>
        <p:nvSpPr>
          <p:cNvPr id="779" name="Google Shape;779;p42"/>
          <p:cNvSpPr txBox="1">
            <a:spLocks noGrp="1"/>
          </p:cNvSpPr>
          <p:nvPr>
            <p:ph type="title" idx="9"/>
          </p:nvPr>
        </p:nvSpPr>
        <p:spPr>
          <a:xfrm>
            <a:off x="3442327" y="1235450"/>
            <a:ext cx="2240100" cy="6873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a:t>02</a:t>
            </a:r>
            <a:endParaRPr/>
          </a:p>
        </p:txBody>
      </p:sp>
      <p:sp>
        <p:nvSpPr>
          <p:cNvPr id="783" name="Google Shape;783;p42"/>
          <p:cNvSpPr txBox="1">
            <a:spLocks noGrp="1"/>
          </p:cNvSpPr>
          <p:nvPr>
            <p:ph type="title" idx="16"/>
          </p:nvPr>
        </p:nvSpPr>
        <p:spPr>
          <a:xfrm>
            <a:off x="5793358" y="1918729"/>
            <a:ext cx="2088713" cy="455887"/>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US" sz="1400" dirty="0"/>
              <a:t>DISPOSICIONES FINALES</a:t>
            </a:r>
            <a:endParaRPr sz="1400" dirty="0"/>
          </a:p>
        </p:txBody>
      </p:sp>
      <p:sp>
        <p:nvSpPr>
          <p:cNvPr id="784" name="Google Shape;784;p42"/>
          <p:cNvSpPr txBox="1">
            <a:spLocks noGrp="1"/>
          </p:cNvSpPr>
          <p:nvPr>
            <p:ph type="subTitle" idx="17"/>
          </p:nvPr>
        </p:nvSpPr>
        <p:spPr>
          <a:xfrm>
            <a:off x="5250626" y="2418160"/>
            <a:ext cx="2844631" cy="2385001"/>
          </a:xfrm>
          <a:prstGeom prst="rect">
            <a:avLst/>
          </a:prstGeom>
        </p:spPr>
        <p:txBody>
          <a:bodyPr spcFirstLastPara="1" wrap="square" lIns="91425" tIns="91425" rIns="91425" bIns="91425" anchor="t" anchorCtr="0">
            <a:noAutofit/>
          </a:bodyPr>
          <a:lstStyle/>
          <a:p>
            <a:pPr>
              <a:lnSpc>
                <a:spcPct val="115000"/>
              </a:lnSpc>
              <a:spcAft>
                <a:spcPts val="1000"/>
              </a:spcAft>
            </a:pPr>
            <a:r>
              <a:rPr lang="es-VE" sz="1400" dirty="0">
                <a:effectLst/>
                <a:latin typeface="Calibri" panose="020F0502020204030204" pitchFamily="34" charset="0"/>
                <a:ea typeface="SimSun" panose="02010600030101010101" pitchFamily="2" charset="-122"/>
                <a:cs typeface="Times New Roman" panose="02020603050405020304" pitchFamily="18" charset="0"/>
              </a:rPr>
              <a:t>       Contiene las disposiciones sobre la entrada en vigencia, la derogatoria, las sanciones, las medidas cautelares, el procedimiento administrativo, el recurso de reconsideración, el recurso contencioso administrativo, entre otras materias.</a:t>
            </a:r>
            <a:endParaRPr lang="en-US" sz="1400" dirty="0">
              <a:effectLst/>
              <a:latin typeface="Calibri" panose="020F0502020204030204" pitchFamily="34" charset="0"/>
              <a:ea typeface="SimSun" panose="02010600030101010101" pitchFamily="2" charset="-122"/>
              <a:cs typeface="Times New Roman" panose="02020603050405020304" pitchFamily="18" charset="0"/>
            </a:endParaRPr>
          </a:p>
          <a:p>
            <a:pPr marL="0" lvl="0" indent="0" algn="ctr" rtl="0">
              <a:spcBef>
                <a:spcPts val="0"/>
              </a:spcBef>
              <a:spcAft>
                <a:spcPts val="0"/>
              </a:spcAft>
              <a:buNone/>
            </a:pPr>
            <a:endParaRPr dirty="0"/>
          </a:p>
        </p:txBody>
      </p:sp>
      <p:sp>
        <p:nvSpPr>
          <p:cNvPr id="785" name="Google Shape;785;p42"/>
          <p:cNvSpPr txBox="1">
            <a:spLocks noGrp="1"/>
          </p:cNvSpPr>
          <p:nvPr>
            <p:ph type="title" idx="18"/>
          </p:nvPr>
        </p:nvSpPr>
        <p:spPr>
          <a:xfrm>
            <a:off x="5862457" y="1222848"/>
            <a:ext cx="2240100" cy="6618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dirty="0"/>
              <a:t>05</a:t>
            </a:r>
            <a:endParaRPr dirty="0"/>
          </a:p>
        </p:txBody>
      </p:sp>
      <p:sp>
        <p:nvSpPr>
          <p:cNvPr id="46" name="Google Shape;784;p42">
            <a:extLst>
              <a:ext uri="{FF2B5EF4-FFF2-40B4-BE49-F238E27FC236}">
                <a16:creationId xmlns:a16="http://schemas.microsoft.com/office/drawing/2014/main" id="{6116F7FD-7207-4467-B475-9277C71D82FE}"/>
              </a:ext>
            </a:extLst>
          </p:cNvPr>
          <p:cNvSpPr txBox="1">
            <a:spLocks/>
          </p:cNvSpPr>
          <p:nvPr/>
        </p:nvSpPr>
        <p:spPr>
          <a:xfrm>
            <a:off x="3442326" y="2470903"/>
            <a:ext cx="2240100" cy="690900"/>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L="457200" marR="0" lvl="0" indent="-342900" algn="ctr" rtl="0">
              <a:lnSpc>
                <a:spcPct val="100000"/>
              </a:lnSpc>
              <a:spcBef>
                <a:spcPts val="0"/>
              </a:spcBef>
              <a:spcAft>
                <a:spcPts val="0"/>
              </a:spcAft>
              <a:buClr>
                <a:schemeClr val="dk1"/>
              </a:buClr>
              <a:buSzPts val="1400"/>
              <a:buFont typeface="Open Sans"/>
              <a:buNone/>
              <a:defRPr sz="1400" b="0" i="0" u="none" strike="noStrike" cap="none">
                <a:solidFill>
                  <a:schemeClr val="dk1"/>
                </a:solidFill>
                <a:latin typeface="Open Sans"/>
                <a:ea typeface="Open Sans"/>
                <a:cs typeface="Open Sans"/>
                <a:sym typeface="Open Sans"/>
              </a:defRPr>
            </a:lvl1pPr>
            <a:lvl2pPr marL="914400" marR="0" lvl="1" indent="-317500" algn="ctr" rtl="0">
              <a:lnSpc>
                <a:spcPct val="100000"/>
              </a:lnSpc>
              <a:spcBef>
                <a:spcPts val="0"/>
              </a:spcBef>
              <a:spcAft>
                <a:spcPts val="0"/>
              </a:spcAft>
              <a:buClr>
                <a:schemeClr val="dk1"/>
              </a:buClr>
              <a:buSzPts val="1400"/>
              <a:buFont typeface="Open Sans"/>
              <a:buNone/>
              <a:defRPr sz="1400" b="0" i="0" u="none" strike="noStrike" cap="none">
                <a:solidFill>
                  <a:schemeClr val="dk1"/>
                </a:solidFill>
                <a:latin typeface="Open Sans"/>
                <a:ea typeface="Open Sans"/>
                <a:cs typeface="Open Sans"/>
                <a:sym typeface="Open Sans"/>
              </a:defRPr>
            </a:lvl2pPr>
            <a:lvl3pPr marL="1371600" marR="0" lvl="2" indent="-317500" algn="ctr" rtl="0">
              <a:lnSpc>
                <a:spcPct val="100000"/>
              </a:lnSpc>
              <a:spcBef>
                <a:spcPts val="0"/>
              </a:spcBef>
              <a:spcAft>
                <a:spcPts val="0"/>
              </a:spcAft>
              <a:buClr>
                <a:schemeClr val="dk1"/>
              </a:buClr>
              <a:buSzPts val="1400"/>
              <a:buFont typeface="Open Sans"/>
              <a:buNone/>
              <a:defRPr sz="1400" b="0" i="0" u="none" strike="noStrike" cap="none">
                <a:solidFill>
                  <a:schemeClr val="dk1"/>
                </a:solidFill>
                <a:latin typeface="Open Sans"/>
                <a:ea typeface="Open Sans"/>
                <a:cs typeface="Open Sans"/>
                <a:sym typeface="Open Sans"/>
              </a:defRPr>
            </a:lvl3pPr>
            <a:lvl4pPr marL="1828800" marR="0" lvl="3" indent="-317500" algn="ctr" rtl="0">
              <a:lnSpc>
                <a:spcPct val="100000"/>
              </a:lnSpc>
              <a:spcBef>
                <a:spcPts val="0"/>
              </a:spcBef>
              <a:spcAft>
                <a:spcPts val="0"/>
              </a:spcAft>
              <a:buClr>
                <a:schemeClr val="dk1"/>
              </a:buClr>
              <a:buSzPts val="1400"/>
              <a:buFont typeface="Open Sans"/>
              <a:buNone/>
              <a:defRPr sz="1400" b="0" i="0" u="none" strike="noStrike" cap="none">
                <a:solidFill>
                  <a:schemeClr val="dk1"/>
                </a:solidFill>
                <a:latin typeface="Open Sans"/>
                <a:ea typeface="Open Sans"/>
                <a:cs typeface="Open Sans"/>
                <a:sym typeface="Open Sans"/>
              </a:defRPr>
            </a:lvl4pPr>
            <a:lvl5pPr marL="2286000" marR="0" lvl="4" indent="-317500" algn="ctr" rtl="0">
              <a:lnSpc>
                <a:spcPct val="100000"/>
              </a:lnSpc>
              <a:spcBef>
                <a:spcPts val="0"/>
              </a:spcBef>
              <a:spcAft>
                <a:spcPts val="0"/>
              </a:spcAft>
              <a:buClr>
                <a:schemeClr val="dk1"/>
              </a:buClr>
              <a:buSzPts val="1400"/>
              <a:buFont typeface="Open Sans"/>
              <a:buNone/>
              <a:defRPr sz="1400" b="0" i="0" u="none" strike="noStrike" cap="none">
                <a:solidFill>
                  <a:schemeClr val="dk1"/>
                </a:solidFill>
                <a:latin typeface="Open Sans"/>
                <a:ea typeface="Open Sans"/>
                <a:cs typeface="Open Sans"/>
                <a:sym typeface="Open Sans"/>
              </a:defRPr>
            </a:lvl5pPr>
            <a:lvl6pPr marL="2743200" marR="0" lvl="5" indent="-317500" algn="ctr" rtl="0">
              <a:lnSpc>
                <a:spcPct val="100000"/>
              </a:lnSpc>
              <a:spcBef>
                <a:spcPts val="0"/>
              </a:spcBef>
              <a:spcAft>
                <a:spcPts val="0"/>
              </a:spcAft>
              <a:buClr>
                <a:schemeClr val="dk1"/>
              </a:buClr>
              <a:buSzPts val="1400"/>
              <a:buFont typeface="Open Sans"/>
              <a:buNone/>
              <a:defRPr sz="1400" b="0" i="0" u="none" strike="noStrike" cap="none">
                <a:solidFill>
                  <a:schemeClr val="dk1"/>
                </a:solidFill>
                <a:latin typeface="Open Sans"/>
                <a:ea typeface="Open Sans"/>
                <a:cs typeface="Open Sans"/>
                <a:sym typeface="Open Sans"/>
              </a:defRPr>
            </a:lvl6pPr>
            <a:lvl7pPr marL="3200400" marR="0" lvl="6" indent="-317500" algn="ctr" rtl="0">
              <a:lnSpc>
                <a:spcPct val="100000"/>
              </a:lnSpc>
              <a:spcBef>
                <a:spcPts val="0"/>
              </a:spcBef>
              <a:spcAft>
                <a:spcPts val="0"/>
              </a:spcAft>
              <a:buClr>
                <a:schemeClr val="dk1"/>
              </a:buClr>
              <a:buSzPts val="1400"/>
              <a:buFont typeface="Open Sans"/>
              <a:buNone/>
              <a:defRPr sz="1400" b="0" i="0" u="none" strike="noStrike" cap="none">
                <a:solidFill>
                  <a:schemeClr val="dk1"/>
                </a:solidFill>
                <a:latin typeface="Open Sans"/>
                <a:ea typeface="Open Sans"/>
                <a:cs typeface="Open Sans"/>
                <a:sym typeface="Open Sans"/>
              </a:defRPr>
            </a:lvl7pPr>
            <a:lvl8pPr marL="3657600" marR="0" lvl="7" indent="-317500" algn="ctr" rtl="0">
              <a:lnSpc>
                <a:spcPct val="100000"/>
              </a:lnSpc>
              <a:spcBef>
                <a:spcPts val="0"/>
              </a:spcBef>
              <a:spcAft>
                <a:spcPts val="0"/>
              </a:spcAft>
              <a:buClr>
                <a:schemeClr val="dk1"/>
              </a:buClr>
              <a:buSzPts val="1400"/>
              <a:buFont typeface="Open Sans"/>
              <a:buNone/>
              <a:defRPr sz="1400" b="0" i="0" u="none" strike="noStrike" cap="none">
                <a:solidFill>
                  <a:schemeClr val="dk1"/>
                </a:solidFill>
                <a:latin typeface="Open Sans"/>
                <a:ea typeface="Open Sans"/>
                <a:cs typeface="Open Sans"/>
                <a:sym typeface="Open Sans"/>
              </a:defRPr>
            </a:lvl8pPr>
            <a:lvl9pPr marL="4114800" marR="0" lvl="8" indent="-317500" algn="ctr" rtl="0">
              <a:lnSpc>
                <a:spcPct val="100000"/>
              </a:lnSpc>
              <a:spcBef>
                <a:spcPts val="0"/>
              </a:spcBef>
              <a:spcAft>
                <a:spcPts val="0"/>
              </a:spcAft>
              <a:buClr>
                <a:schemeClr val="dk1"/>
              </a:buClr>
              <a:buSzPts val="1400"/>
              <a:buFont typeface="Open Sans"/>
              <a:buNone/>
              <a:defRPr sz="1400" b="0" i="0" u="none" strike="noStrike" cap="none">
                <a:solidFill>
                  <a:schemeClr val="dk1"/>
                </a:solidFill>
                <a:latin typeface="Open Sans"/>
                <a:ea typeface="Open Sans"/>
                <a:cs typeface="Open Sans"/>
                <a:sym typeface="Open Sans"/>
              </a:defRPr>
            </a:lvl9pPr>
          </a:lstStyle>
          <a:p>
            <a:pPr marL="0" indent="0">
              <a:buSzPts val="1100"/>
              <a:buFont typeface="Arial"/>
              <a:buNone/>
            </a:pPr>
            <a:r>
              <a:rPr lang="es-VE" sz="1400" dirty="0">
                <a:effectLst/>
                <a:latin typeface="Calibri" panose="020F0502020204030204" pitchFamily="34" charset="0"/>
                <a:ea typeface="SimSun" panose="02010600030101010101" pitchFamily="2" charset="-122"/>
                <a:cs typeface="Times New Roman" panose="02020603050405020304" pitchFamily="18" charset="0"/>
              </a:rPr>
              <a:t>Regula las condiciones y requisitos para la emisión, uso, renovación, suspensión y cancelación de las tarjetas de crédito, así como los derechos y obligaciones de los emisores y los tarjetahabientes.</a:t>
            </a:r>
            <a:endParaRPr lang="en-US" dirty="0"/>
          </a:p>
        </p:txBody>
      </p:sp>
      <p:sp>
        <p:nvSpPr>
          <p:cNvPr id="47" name="Google Shape;784;p42">
            <a:extLst>
              <a:ext uri="{FF2B5EF4-FFF2-40B4-BE49-F238E27FC236}">
                <a16:creationId xmlns:a16="http://schemas.microsoft.com/office/drawing/2014/main" id="{3A67BD4D-A21B-4256-ACFA-B29E94623A23}"/>
              </a:ext>
            </a:extLst>
          </p:cNvPr>
          <p:cNvSpPr txBox="1">
            <a:spLocks/>
          </p:cNvSpPr>
          <p:nvPr/>
        </p:nvSpPr>
        <p:spPr>
          <a:xfrm>
            <a:off x="950103" y="2448628"/>
            <a:ext cx="2613974" cy="690900"/>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L="457200" marR="0" lvl="0" indent="-342900" algn="ctr" rtl="0">
              <a:lnSpc>
                <a:spcPct val="100000"/>
              </a:lnSpc>
              <a:spcBef>
                <a:spcPts val="0"/>
              </a:spcBef>
              <a:spcAft>
                <a:spcPts val="0"/>
              </a:spcAft>
              <a:buClr>
                <a:schemeClr val="dk1"/>
              </a:buClr>
              <a:buSzPts val="1400"/>
              <a:buFont typeface="Open Sans"/>
              <a:buNone/>
              <a:defRPr sz="1400" b="0" i="0" u="none" strike="noStrike" cap="none">
                <a:solidFill>
                  <a:schemeClr val="dk1"/>
                </a:solidFill>
                <a:latin typeface="Open Sans"/>
                <a:ea typeface="Open Sans"/>
                <a:cs typeface="Open Sans"/>
                <a:sym typeface="Open Sans"/>
              </a:defRPr>
            </a:lvl1pPr>
            <a:lvl2pPr marL="914400" marR="0" lvl="1" indent="-317500" algn="ctr" rtl="0">
              <a:lnSpc>
                <a:spcPct val="100000"/>
              </a:lnSpc>
              <a:spcBef>
                <a:spcPts val="0"/>
              </a:spcBef>
              <a:spcAft>
                <a:spcPts val="0"/>
              </a:spcAft>
              <a:buClr>
                <a:schemeClr val="dk1"/>
              </a:buClr>
              <a:buSzPts val="1400"/>
              <a:buFont typeface="Open Sans"/>
              <a:buNone/>
              <a:defRPr sz="1400" b="0" i="0" u="none" strike="noStrike" cap="none">
                <a:solidFill>
                  <a:schemeClr val="dk1"/>
                </a:solidFill>
                <a:latin typeface="Open Sans"/>
                <a:ea typeface="Open Sans"/>
                <a:cs typeface="Open Sans"/>
                <a:sym typeface="Open Sans"/>
              </a:defRPr>
            </a:lvl2pPr>
            <a:lvl3pPr marL="1371600" marR="0" lvl="2" indent="-317500" algn="ctr" rtl="0">
              <a:lnSpc>
                <a:spcPct val="100000"/>
              </a:lnSpc>
              <a:spcBef>
                <a:spcPts val="0"/>
              </a:spcBef>
              <a:spcAft>
                <a:spcPts val="0"/>
              </a:spcAft>
              <a:buClr>
                <a:schemeClr val="dk1"/>
              </a:buClr>
              <a:buSzPts val="1400"/>
              <a:buFont typeface="Open Sans"/>
              <a:buNone/>
              <a:defRPr sz="1400" b="0" i="0" u="none" strike="noStrike" cap="none">
                <a:solidFill>
                  <a:schemeClr val="dk1"/>
                </a:solidFill>
                <a:latin typeface="Open Sans"/>
                <a:ea typeface="Open Sans"/>
                <a:cs typeface="Open Sans"/>
                <a:sym typeface="Open Sans"/>
              </a:defRPr>
            </a:lvl3pPr>
            <a:lvl4pPr marL="1828800" marR="0" lvl="3" indent="-317500" algn="ctr" rtl="0">
              <a:lnSpc>
                <a:spcPct val="100000"/>
              </a:lnSpc>
              <a:spcBef>
                <a:spcPts val="0"/>
              </a:spcBef>
              <a:spcAft>
                <a:spcPts val="0"/>
              </a:spcAft>
              <a:buClr>
                <a:schemeClr val="dk1"/>
              </a:buClr>
              <a:buSzPts val="1400"/>
              <a:buFont typeface="Open Sans"/>
              <a:buNone/>
              <a:defRPr sz="1400" b="0" i="0" u="none" strike="noStrike" cap="none">
                <a:solidFill>
                  <a:schemeClr val="dk1"/>
                </a:solidFill>
                <a:latin typeface="Open Sans"/>
                <a:ea typeface="Open Sans"/>
                <a:cs typeface="Open Sans"/>
                <a:sym typeface="Open Sans"/>
              </a:defRPr>
            </a:lvl4pPr>
            <a:lvl5pPr marL="2286000" marR="0" lvl="4" indent="-317500" algn="ctr" rtl="0">
              <a:lnSpc>
                <a:spcPct val="100000"/>
              </a:lnSpc>
              <a:spcBef>
                <a:spcPts val="0"/>
              </a:spcBef>
              <a:spcAft>
                <a:spcPts val="0"/>
              </a:spcAft>
              <a:buClr>
                <a:schemeClr val="dk1"/>
              </a:buClr>
              <a:buSzPts val="1400"/>
              <a:buFont typeface="Open Sans"/>
              <a:buNone/>
              <a:defRPr sz="1400" b="0" i="0" u="none" strike="noStrike" cap="none">
                <a:solidFill>
                  <a:schemeClr val="dk1"/>
                </a:solidFill>
                <a:latin typeface="Open Sans"/>
                <a:ea typeface="Open Sans"/>
                <a:cs typeface="Open Sans"/>
                <a:sym typeface="Open Sans"/>
              </a:defRPr>
            </a:lvl5pPr>
            <a:lvl6pPr marL="2743200" marR="0" lvl="5" indent="-317500" algn="ctr" rtl="0">
              <a:lnSpc>
                <a:spcPct val="100000"/>
              </a:lnSpc>
              <a:spcBef>
                <a:spcPts val="0"/>
              </a:spcBef>
              <a:spcAft>
                <a:spcPts val="0"/>
              </a:spcAft>
              <a:buClr>
                <a:schemeClr val="dk1"/>
              </a:buClr>
              <a:buSzPts val="1400"/>
              <a:buFont typeface="Open Sans"/>
              <a:buNone/>
              <a:defRPr sz="1400" b="0" i="0" u="none" strike="noStrike" cap="none">
                <a:solidFill>
                  <a:schemeClr val="dk1"/>
                </a:solidFill>
                <a:latin typeface="Open Sans"/>
                <a:ea typeface="Open Sans"/>
                <a:cs typeface="Open Sans"/>
                <a:sym typeface="Open Sans"/>
              </a:defRPr>
            </a:lvl6pPr>
            <a:lvl7pPr marL="3200400" marR="0" lvl="6" indent="-317500" algn="ctr" rtl="0">
              <a:lnSpc>
                <a:spcPct val="100000"/>
              </a:lnSpc>
              <a:spcBef>
                <a:spcPts val="0"/>
              </a:spcBef>
              <a:spcAft>
                <a:spcPts val="0"/>
              </a:spcAft>
              <a:buClr>
                <a:schemeClr val="dk1"/>
              </a:buClr>
              <a:buSzPts val="1400"/>
              <a:buFont typeface="Open Sans"/>
              <a:buNone/>
              <a:defRPr sz="1400" b="0" i="0" u="none" strike="noStrike" cap="none">
                <a:solidFill>
                  <a:schemeClr val="dk1"/>
                </a:solidFill>
                <a:latin typeface="Open Sans"/>
                <a:ea typeface="Open Sans"/>
                <a:cs typeface="Open Sans"/>
                <a:sym typeface="Open Sans"/>
              </a:defRPr>
            </a:lvl7pPr>
            <a:lvl8pPr marL="3657600" marR="0" lvl="7" indent="-317500" algn="ctr" rtl="0">
              <a:lnSpc>
                <a:spcPct val="100000"/>
              </a:lnSpc>
              <a:spcBef>
                <a:spcPts val="0"/>
              </a:spcBef>
              <a:spcAft>
                <a:spcPts val="0"/>
              </a:spcAft>
              <a:buClr>
                <a:schemeClr val="dk1"/>
              </a:buClr>
              <a:buSzPts val="1400"/>
              <a:buFont typeface="Open Sans"/>
              <a:buNone/>
              <a:defRPr sz="1400" b="0" i="0" u="none" strike="noStrike" cap="none">
                <a:solidFill>
                  <a:schemeClr val="dk1"/>
                </a:solidFill>
                <a:latin typeface="Open Sans"/>
                <a:ea typeface="Open Sans"/>
                <a:cs typeface="Open Sans"/>
                <a:sym typeface="Open Sans"/>
              </a:defRPr>
            </a:lvl8pPr>
            <a:lvl9pPr marL="4114800" marR="0" lvl="8" indent="-317500" algn="ctr" rtl="0">
              <a:lnSpc>
                <a:spcPct val="100000"/>
              </a:lnSpc>
              <a:spcBef>
                <a:spcPts val="0"/>
              </a:spcBef>
              <a:spcAft>
                <a:spcPts val="0"/>
              </a:spcAft>
              <a:buClr>
                <a:schemeClr val="dk1"/>
              </a:buClr>
              <a:buSzPts val="1400"/>
              <a:buFont typeface="Open Sans"/>
              <a:buNone/>
              <a:defRPr sz="1400" b="0" i="0" u="none" strike="noStrike" cap="none">
                <a:solidFill>
                  <a:schemeClr val="dk1"/>
                </a:solidFill>
                <a:latin typeface="Open Sans"/>
                <a:ea typeface="Open Sans"/>
                <a:cs typeface="Open Sans"/>
                <a:sym typeface="Open Sans"/>
              </a:defRPr>
            </a:lvl9pPr>
          </a:lstStyle>
          <a:p>
            <a:pPr marL="0" indent="0">
              <a:buSzPts val="1100"/>
              <a:buFont typeface="Arial"/>
              <a:buNone/>
            </a:pPr>
            <a:r>
              <a:rPr lang="es-VE" sz="1400" dirty="0">
                <a:effectLst/>
                <a:latin typeface="Calibri" panose="020F0502020204030204" pitchFamily="34" charset="0"/>
                <a:ea typeface="SimSun" panose="02010600030101010101" pitchFamily="2" charset="-122"/>
                <a:cs typeface="Times New Roman" panose="02020603050405020304" pitchFamily="18" charset="0"/>
              </a:rPr>
              <a:t>Regula las condiciones y requisitos para la afiliación, desafiliación, suspensión y cancelación de los negocios afiliados al sistema de tarjetas de crédito, débito, prepagadas y demás tarjetas de financiamiento o pago electrónico, así como los derechos y obligaciones de los emisores y los negocios afiliados.</a:t>
            </a:r>
            <a:endParaRPr lang="en-US" dirty="0"/>
          </a:p>
        </p:txBody>
      </p:sp>
      <p:sp>
        <p:nvSpPr>
          <p:cNvPr id="48" name="Google Shape;771;p42">
            <a:extLst>
              <a:ext uri="{FF2B5EF4-FFF2-40B4-BE49-F238E27FC236}">
                <a16:creationId xmlns:a16="http://schemas.microsoft.com/office/drawing/2014/main" id="{06AC350D-D275-42B6-86BE-F51131E208DD}"/>
              </a:ext>
            </a:extLst>
          </p:cNvPr>
          <p:cNvSpPr txBox="1">
            <a:spLocks/>
          </p:cNvSpPr>
          <p:nvPr/>
        </p:nvSpPr>
        <p:spPr>
          <a:xfrm>
            <a:off x="3564076" y="1945367"/>
            <a:ext cx="1996601" cy="661800"/>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R="0" lvl="0" algn="ctr" rtl="0">
              <a:lnSpc>
                <a:spcPct val="100000"/>
              </a:lnSpc>
              <a:spcBef>
                <a:spcPts val="0"/>
              </a:spcBef>
              <a:spcAft>
                <a:spcPts val="0"/>
              </a:spcAft>
              <a:buClr>
                <a:schemeClr val="accent1"/>
              </a:buClr>
              <a:buSzPts val="2400"/>
              <a:buFont typeface="Montserrat"/>
              <a:buNone/>
              <a:defRPr sz="1600" b="1" i="0" u="none" strike="noStrike" cap="none">
                <a:solidFill>
                  <a:schemeClr val="accent1"/>
                </a:solidFill>
                <a:latin typeface="Montserrat"/>
                <a:ea typeface="Montserrat"/>
                <a:cs typeface="Montserrat"/>
                <a:sym typeface="Montserrat"/>
              </a:defRPr>
            </a:lvl1pPr>
            <a:lvl2pPr marR="0" lvl="1" algn="ctr" rtl="0">
              <a:lnSpc>
                <a:spcPct val="100000"/>
              </a:lnSpc>
              <a:spcBef>
                <a:spcPts val="0"/>
              </a:spcBef>
              <a:spcAft>
                <a:spcPts val="0"/>
              </a:spcAft>
              <a:buClr>
                <a:schemeClr val="dk1"/>
              </a:buClr>
              <a:buSzPts val="2400"/>
              <a:buFont typeface="Montserrat"/>
              <a:buNone/>
              <a:defRPr sz="2400" b="1" i="0" u="none" strike="noStrike" cap="none">
                <a:solidFill>
                  <a:schemeClr val="dk1"/>
                </a:solidFill>
                <a:latin typeface="Montserrat"/>
                <a:ea typeface="Montserrat"/>
                <a:cs typeface="Montserrat"/>
                <a:sym typeface="Montserrat"/>
              </a:defRPr>
            </a:lvl2pPr>
            <a:lvl3pPr marR="0" lvl="2" algn="ctr" rtl="0">
              <a:lnSpc>
                <a:spcPct val="100000"/>
              </a:lnSpc>
              <a:spcBef>
                <a:spcPts val="0"/>
              </a:spcBef>
              <a:spcAft>
                <a:spcPts val="0"/>
              </a:spcAft>
              <a:buClr>
                <a:schemeClr val="dk1"/>
              </a:buClr>
              <a:buSzPts val="2400"/>
              <a:buFont typeface="Montserrat"/>
              <a:buNone/>
              <a:defRPr sz="2400" b="1" i="0" u="none" strike="noStrike" cap="none">
                <a:solidFill>
                  <a:schemeClr val="dk1"/>
                </a:solidFill>
                <a:latin typeface="Montserrat"/>
                <a:ea typeface="Montserrat"/>
                <a:cs typeface="Montserrat"/>
                <a:sym typeface="Montserrat"/>
              </a:defRPr>
            </a:lvl3pPr>
            <a:lvl4pPr marR="0" lvl="3" algn="ctr" rtl="0">
              <a:lnSpc>
                <a:spcPct val="100000"/>
              </a:lnSpc>
              <a:spcBef>
                <a:spcPts val="0"/>
              </a:spcBef>
              <a:spcAft>
                <a:spcPts val="0"/>
              </a:spcAft>
              <a:buClr>
                <a:schemeClr val="dk1"/>
              </a:buClr>
              <a:buSzPts val="2400"/>
              <a:buFont typeface="Montserrat"/>
              <a:buNone/>
              <a:defRPr sz="2400" b="1" i="0" u="none" strike="noStrike" cap="none">
                <a:solidFill>
                  <a:schemeClr val="dk1"/>
                </a:solidFill>
                <a:latin typeface="Montserrat"/>
                <a:ea typeface="Montserrat"/>
                <a:cs typeface="Montserrat"/>
                <a:sym typeface="Montserrat"/>
              </a:defRPr>
            </a:lvl4pPr>
            <a:lvl5pPr marR="0" lvl="4" algn="ctr" rtl="0">
              <a:lnSpc>
                <a:spcPct val="100000"/>
              </a:lnSpc>
              <a:spcBef>
                <a:spcPts val="0"/>
              </a:spcBef>
              <a:spcAft>
                <a:spcPts val="0"/>
              </a:spcAft>
              <a:buClr>
                <a:schemeClr val="dk1"/>
              </a:buClr>
              <a:buSzPts val="2400"/>
              <a:buFont typeface="Montserrat"/>
              <a:buNone/>
              <a:defRPr sz="2400" b="1" i="0" u="none" strike="noStrike" cap="none">
                <a:solidFill>
                  <a:schemeClr val="dk1"/>
                </a:solidFill>
                <a:latin typeface="Montserrat"/>
                <a:ea typeface="Montserrat"/>
                <a:cs typeface="Montserrat"/>
                <a:sym typeface="Montserrat"/>
              </a:defRPr>
            </a:lvl5pPr>
            <a:lvl6pPr marR="0" lvl="5" algn="ctr" rtl="0">
              <a:lnSpc>
                <a:spcPct val="100000"/>
              </a:lnSpc>
              <a:spcBef>
                <a:spcPts val="0"/>
              </a:spcBef>
              <a:spcAft>
                <a:spcPts val="0"/>
              </a:spcAft>
              <a:buClr>
                <a:schemeClr val="dk1"/>
              </a:buClr>
              <a:buSzPts val="2400"/>
              <a:buFont typeface="Montserrat"/>
              <a:buNone/>
              <a:defRPr sz="2400" b="1" i="0" u="none" strike="noStrike" cap="none">
                <a:solidFill>
                  <a:schemeClr val="dk1"/>
                </a:solidFill>
                <a:latin typeface="Montserrat"/>
                <a:ea typeface="Montserrat"/>
                <a:cs typeface="Montserrat"/>
                <a:sym typeface="Montserrat"/>
              </a:defRPr>
            </a:lvl6pPr>
            <a:lvl7pPr marR="0" lvl="6" algn="ctr" rtl="0">
              <a:lnSpc>
                <a:spcPct val="100000"/>
              </a:lnSpc>
              <a:spcBef>
                <a:spcPts val="0"/>
              </a:spcBef>
              <a:spcAft>
                <a:spcPts val="0"/>
              </a:spcAft>
              <a:buClr>
                <a:schemeClr val="dk1"/>
              </a:buClr>
              <a:buSzPts val="2400"/>
              <a:buFont typeface="Montserrat"/>
              <a:buNone/>
              <a:defRPr sz="2400" b="1" i="0" u="none" strike="noStrike" cap="none">
                <a:solidFill>
                  <a:schemeClr val="dk1"/>
                </a:solidFill>
                <a:latin typeface="Montserrat"/>
                <a:ea typeface="Montserrat"/>
                <a:cs typeface="Montserrat"/>
                <a:sym typeface="Montserrat"/>
              </a:defRPr>
            </a:lvl7pPr>
            <a:lvl8pPr marR="0" lvl="7" algn="ctr" rtl="0">
              <a:lnSpc>
                <a:spcPct val="100000"/>
              </a:lnSpc>
              <a:spcBef>
                <a:spcPts val="0"/>
              </a:spcBef>
              <a:spcAft>
                <a:spcPts val="0"/>
              </a:spcAft>
              <a:buClr>
                <a:schemeClr val="dk1"/>
              </a:buClr>
              <a:buSzPts val="2400"/>
              <a:buFont typeface="Montserrat"/>
              <a:buNone/>
              <a:defRPr sz="2400" b="1" i="0" u="none" strike="noStrike" cap="none">
                <a:solidFill>
                  <a:schemeClr val="dk1"/>
                </a:solidFill>
                <a:latin typeface="Montserrat"/>
                <a:ea typeface="Montserrat"/>
                <a:cs typeface="Montserrat"/>
                <a:sym typeface="Montserrat"/>
              </a:defRPr>
            </a:lvl8pPr>
            <a:lvl9pPr marR="0" lvl="8" algn="ctr" rtl="0">
              <a:lnSpc>
                <a:spcPct val="100000"/>
              </a:lnSpc>
              <a:spcBef>
                <a:spcPts val="0"/>
              </a:spcBef>
              <a:spcAft>
                <a:spcPts val="0"/>
              </a:spcAft>
              <a:buClr>
                <a:schemeClr val="dk1"/>
              </a:buClr>
              <a:buSzPts val="2400"/>
              <a:buFont typeface="Montserrat"/>
              <a:buNone/>
              <a:defRPr sz="2400" b="1" i="0" u="none" strike="noStrike" cap="none">
                <a:solidFill>
                  <a:schemeClr val="dk1"/>
                </a:solidFill>
                <a:latin typeface="Montserrat"/>
                <a:ea typeface="Montserrat"/>
                <a:cs typeface="Montserrat"/>
                <a:sym typeface="Montserrat"/>
              </a:defRPr>
            </a:lvl9pPr>
          </a:lstStyle>
          <a:p>
            <a:r>
              <a:rPr lang="es-VE" sz="1400" dirty="0"/>
              <a:t>DE LAS TARJETAS DE CRÉDITO</a:t>
            </a:r>
          </a:p>
        </p:txBody>
      </p:sp>
      <p:sp>
        <p:nvSpPr>
          <p:cNvPr id="13" name="Rectángulo 12">
            <a:extLst>
              <a:ext uri="{FF2B5EF4-FFF2-40B4-BE49-F238E27FC236}">
                <a16:creationId xmlns:a16="http://schemas.microsoft.com/office/drawing/2014/main" id="{F2F19A24-5DA5-4621-AC80-1DB73F631792}"/>
              </a:ext>
            </a:extLst>
          </p:cNvPr>
          <p:cNvSpPr/>
          <p:nvPr/>
        </p:nvSpPr>
        <p:spPr>
          <a:xfrm>
            <a:off x="3430201" y="1133106"/>
            <a:ext cx="2130476" cy="332194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oogle Shape;1174;p46">
            <a:extLst>
              <a:ext uri="{FF2B5EF4-FFF2-40B4-BE49-F238E27FC236}">
                <a16:creationId xmlns:a16="http://schemas.microsoft.com/office/drawing/2014/main" id="{F45EEE9D-2FD9-4D0B-9CD2-A1E3269D3085}"/>
              </a:ext>
            </a:extLst>
          </p:cNvPr>
          <p:cNvGrpSpPr/>
          <p:nvPr/>
        </p:nvGrpSpPr>
        <p:grpSpPr>
          <a:xfrm>
            <a:off x="3535040" y="1393371"/>
            <a:ext cx="2102180" cy="3750129"/>
            <a:chOff x="3084226" y="1332026"/>
            <a:chExt cx="2171846" cy="3951041"/>
          </a:xfrm>
        </p:grpSpPr>
        <p:grpSp>
          <p:nvGrpSpPr>
            <p:cNvPr id="15" name="Google Shape;1175;p46">
              <a:extLst>
                <a:ext uri="{FF2B5EF4-FFF2-40B4-BE49-F238E27FC236}">
                  <a16:creationId xmlns:a16="http://schemas.microsoft.com/office/drawing/2014/main" id="{0AEC8AC0-0BBE-4246-BACF-0EB334CE85AC}"/>
                </a:ext>
              </a:extLst>
            </p:cNvPr>
            <p:cNvGrpSpPr/>
            <p:nvPr/>
          </p:nvGrpSpPr>
          <p:grpSpPr>
            <a:xfrm>
              <a:off x="3084226" y="1332026"/>
              <a:ext cx="2171846" cy="3951041"/>
              <a:chOff x="3589176" y="1632801"/>
              <a:chExt cx="1965650" cy="3575926"/>
            </a:xfrm>
          </p:grpSpPr>
          <p:sp>
            <p:nvSpPr>
              <p:cNvPr id="39" name="Google Shape;1176;p46">
                <a:extLst>
                  <a:ext uri="{FF2B5EF4-FFF2-40B4-BE49-F238E27FC236}">
                    <a16:creationId xmlns:a16="http://schemas.microsoft.com/office/drawing/2014/main" id="{7344600D-7841-46CC-B28C-06AFD6E5CDE9}"/>
                  </a:ext>
                </a:extLst>
              </p:cNvPr>
              <p:cNvSpPr/>
              <p:nvPr/>
            </p:nvSpPr>
            <p:spPr>
              <a:xfrm>
                <a:off x="4492316" y="2329161"/>
                <a:ext cx="1012889" cy="1507907"/>
              </a:xfrm>
              <a:custGeom>
                <a:avLst/>
                <a:gdLst/>
                <a:ahLst/>
                <a:cxnLst/>
                <a:rect l="l" t="t" r="r" b="b"/>
                <a:pathLst>
                  <a:path w="11923" h="17750" extrusionOk="0">
                    <a:moveTo>
                      <a:pt x="10540" y="0"/>
                    </a:moveTo>
                    <a:cubicBezTo>
                      <a:pt x="10253" y="0"/>
                      <a:pt x="9966" y="100"/>
                      <a:pt x="9739" y="301"/>
                    </a:cubicBezTo>
                    <a:lnTo>
                      <a:pt x="0" y="8769"/>
                    </a:lnTo>
                    <a:lnTo>
                      <a:pt x="6397" y="17749"/>
                    </a:lnTo>
                    <a:cubicBezTo>
                      <a:pt x="8253" y="16396"/>
                      <a:pt x="9585" y="14448"/>
                      <a:pt x="10180" y="12234"/>
                    </a:cubicBezTo>
                    <a:lnTo>
                      <a:pt x="10180" y="12203"/>
                    </a:lnTo>
                    <a:lnTo>
                      <a:pt x="7463" y="6186"/>
                    </a:lnTo>
                    <a:lnTo>
                      <a:pt x="11431" y="2095"/>
                    </a:lnTo>
                    <a:cubicBezTo>
                      <a:pt x="11923" y="1583"/>
                      <a:pt x="11882" y="753"/>
                      <a:pt x="11338" y="291"/>
                    </a:cubicBezTo>
                    <a:cubicBezTo>
                      <a:pt x="11109" y="98"/>
                      <a:pt x="10824" y="0"/>
                      <a:pt x="10540" y="0"/>
                    </a:cubicBezTo>
                    <a:close/>
                  </a:path>
                </a:pathLst>
              </a:custGeom>
              <a:solidFill>
                <a:srgbClr val="FF929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 name="Google Shape;1177;p46">
                <a:extLst>
                  <a:ext uri="{FF2B5EF4-FFF2-40B4-BE49-F238E27FC236}">
                    <a16:creationId xmlns:a16="http://schemas.microsoft.com/office/drawing/2014/main" id="{13B3F43C-AFEA-49FE-98DD-20B06D7CF173}"/>
                  </a:ext>
                </a:extLst>
              </p:cNvPr>
              <p:cNvSpPr/>
              <p:nvPr/>
            </p:nvSpPr>
            <p:spPr>
              <a:xfrm>
                <a:off x="4034162" y="1632801"/>
                <a:ext cx="1455406" cy="1867596"/>
              </a:xfrm>
              <a:custGeom>
                <a:avLst/>
                <a:gdLst/>
                <a:ahLst/>
                <a:cxnLst/>
                <a:rect l="l" t="t" r="r" b="b"/>
                <a:pathLst>
                  <a:path w="17132" h="21984" extrusionOk="0">
                    <a:moveTo>
                      <a:pt x="8950" y="502"/>
                    </a:moveTo>
                    <a:cubicBezTo>
                      <a:pt x="9414" y="502"/>
                      <a:pt x="9857" y="779"/>
                      <a:pt x="10037" y="1240"/>
                    </a:cubicBezTo>
                    <a:lnTo>
                      <a:pt x="16321" y="17079"/>
                    </a:lnTo>
                    <a:cubicBezTo>
                      <a:pt x="16557" y="17674"/>
                      <a:pt x="16270" y="18360"/>
                      <a:pt x="15665" y="18596"/>
                    </a:cubicBezTo>
                    <a:lnTo>
                      <a:pt x="8622" y="21395"/>
                    </a:lnTo>
                    <a:cubicBezTo>
                      <a:pt x="8479" y="21451"/>
                      <a:pt x="8332" y="21477"/>
                      <a:pt x="8188" y="21477"/>
                    </a:cubicBezTo>
                    <a:cubicBezTo>
                      <a:pt x="7722" y="21477"/>
                      <a:pt x="7285" y="21201"/>
                      <a:pt x="7105" y="20739"/>
                    </a:cubicBezTo>
                    <a:lnTo>
                      <a:pt x="811" y="4910"/>
                    </a:lnTo>
                    <a:cubicBezTo>
                      <a:pt x="575" y="4306"/>
                      <a:pt x="862" y="3629"/>
                      <a:pt x="1467" y="3393"/>
                    </a:cubicBezTo>
                    <a:lnTo>
                      <a:pt x="1672" y="3301"/>
                    </a:lnTo>
                    <a:cubicBezTo>
                      <a:pt x="1773" y="3261"/>
                      <a:pt x="1877" y="3242"/>
                      <a:pt x="1981" y="3242"/>
                    </a:cubicBezTo>
                    <a:cubicBezTo>
                      <a:pt x="2172" y="3242"/>
                      <a:pt x="2360" y="3308"/>
                      <a:pt x="2513" y="3434"/>
                    </a:cubicBezTo>
                    <a:lnTo>
                      <a:pt x="2738" y="3619"/>
                    </a:lnTo>
                    <a:cubicBezTo>
                      <a:pt x="2891" y="3745"/>
                      <a:pt x="3083" y="3811"/>
                      <a:pt x="3274" y="3811"/>
                    </a:cubicBezTo>
                    <a:cubicBezTo>
                      <a:pt x="3378" y="3811"/>
                      <a:pt x="3481" y="3792"/>
                      <a:pt x="3579" y="3752"/>
                    </a:cubicBezTo>
                    <a:lnTo>
                      <a:pt x="7228" y="2296"/>
                    </a:lnTo>
                    <a:cubicBezTo>
                      <a:pt x="7515" y="2184"/>
                      <a:pt x="7710" y="1927"/>
                      <a:pt x="7751" y="1630"/>
                    </a:cubicBezTo>
                    <a:lnTo>
                      <a:pt x="7782" y="1333"/>
                    </a:lnTo>
                    <a:cubicBezTo>
                      <a:pt x="7823" y="1035"/>
                      <a:pt x="8018" y="779"/>
                      <a:pt x="8305" y="666"/>
                    </a:cubicBezTo>
                    <a:lnTo>
                      <a:pt x="8520" y="584"/>
                    </a:lnTo>
                    <a:cubicBezTo>
                      <a:pt x="8660" y="529"/>
                      <a:pt x="8806" y="502"/>
                      <a:pt x="8950" y="502"/>
                    </a:cubicBezTo>
                    <a:close/>
                    <a:moveTo>
                      <a:pt x="8951" y="0"/>
                    </a:moveTo>
                    <a:cubicBezTo>
                      <a:pt x="8743" y="0"/>
                      <a:pt x="8531" y="40"/>
                      <a:pt x="8325" y="123"/>
                    </a:cubicBezTo>
                    <a:lnTo>
                      <a:pt x="1282" y="2922"/>
                    </a:lnTo>
                    <a:cubicBezTo>
                      <a:pt x="421" y="3260"/>
                      <a:pt x="1" y="4234"/>
                      <a:pt x="339" y="5095"/>
                    </a:cubicBezTo>
                    <a:lnTo>
                      <a:pt x="6634" y="20923"/>
                    </a:lnTo>
                    <a:cubicBezTo>
                      <a:pt x="6893" y="21582"/>
                      <a:pt x="7524" y="21983"/>
                      <a:pt x="8192" y="21983"/>
                    </a:cubicBezTo>
                    <a:cubicBezTo>
                      <a:pt x="8397" y="21983"/>
                      <a:pt x="8605" y="21946"/>
                      <a:pt x="8807" y="21866"/>
                    </a:cubicBezTo>
                    <a:lnTo>
                      <a:pt x="15860" y="19057"/>
                    </a:lnTo>
                    <a:cubicBezTo>
                      <a:pt x="16721" y="18719"/>
                      <a:pt x="17131" y="17745"/>
                      <a:pt x="16793" y="16894"/>
                    </a:cubicBezTo>
                    <a:lnTo>
                      <a:pt x="10498" y="1056"/>
                    </a:lnTo>
                    <a:cubicBezTo>
                      <a:pt x="10241" y="400"/>
                      <a:pt x="9615" y="0"/>
                      <a:pt x="8951" y="0"/>
                    </a:cubicBezTo>
                    <a:close/>
                  </a:path>
                </a:pathLst>
              </a:custGeom>
              <a:solidFill>
                <a:srgbClr val="203F5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 name="Google Shape;1178;p46">
                <a:extLst>
                  <a:ext uri="{FF2B5EF4-FFF2-40B4-BE49-F238E27FC236}">
                    <a16:creationId xmlns:a16="http://schemas.microsoft.com/office/drawing/2014/main" id="{DF7AC537-A599-4319-B2DC-1BD868D58F1B}"/>
                  </a:ext>
                </a:extLst>
              </p:cNvPr>
              <p:cNvSpPr/>
              <p:nvPr/>
            </p:nvSpPr>
            <p:spPr>
              <a:xfrm>
                <a:off x="4082076" y="1675532"/>
                <a:ext cx="1358730" cy="1782643"/>
              </a:xfrm>
              <a:custGeom>
                <a:avLst/>
                <a:gdLst/>
                <a:ahLst/>
                <a:cxnLst/>
                <a:rect l="l" t="t" r="r" b="b"/>
                <a:pathLst>
                  <a:path w="15994" h="20984" extrusionOk="0">
                    <a:moveTo>
                      <a:pt x="8373" y="1"/>
                    </a:moveTo>
                    <a:cubicBezTo>
                      <a:pt x="8231" y="1"/>
                      <a:pt x="8086" y="27"/>
                      <a:pt x="7946" y="81"/>
                    </a:cubicBezTo>
                    <a:lnTo>
                      <a:pt x="7730" y="174"/>
                    </a:lnTo>
                    <a:cubicBezTo>
                      <a:pt x="7454" y="286"/>
                      <a:pt x="7249" y="543"/>
                      <a:pt x="7218" y="840"/>
                    </a:cubicBezTo>
                    <a:lnTo>
                      <a:pt x="7177" y="1127"/>
                    </a:lnTo>
                    <a:cubicBezTo>
                      <a:pt x="7136" y="1435"/>
                      <a:pt x="6941" y="1691"/>
                      <a:pt x="6654" y="1804"/>
                    </a:cubicBezTo>
                    <a:lnTo>
                      <a:pt x="3004" y="3249"/>
                    </a:lnTo>
                    <a:cubicBezTo>
                      <a:pt x="2906" y="3289"/>
                      <a:pt x="2802" y="3309"/>
                      <a:pt x="2699" y="3309"/>
                    </a:cubicBezTo>
                    <a:cubicBezTo>
                      <a:pt x="2512" y="3309"/>
                      <a:pt x="2326" y="3245"/>
                      <a:pt x="2174" y="3126"/>
                    </a:cubicBezTo>
                    <a:lnTo>
                      <a:pt x="1949" y="2942"/>
                    </a:lnTo>
                    <a:cubicBezTo>
                      <a:pt x="1796" y="2815"/>
                      <a:pt x="1604" y="2749"/>
                      <a:pt x="1412" y="2749"/>
                    </a:cubicBezTo>
                    <a:cubicBezTo>
                      <a:pt x="1309" y="2749"/>
                      <a:pt x="1205" y="2769"/>
                      <a:pt x="1108" y="2808"/>
                    </a:cubicBezTo>
                    <a:lnTo>
                      <a:pt x="893" y="2890"/>
                    </a:lnTo>
                    <a:cubicBezTo>
                      <a:pt x="288" y="3126"/>
                      <a:pt x="1" y="3813"/>
                      <a:pt x="237" y="4407"/>
                    </a:cubicBezTo>
                    <a:lnTo>
                      <a:pt x="6531" y="20246"/>
                    </a:lnTo>
                    <a:cubicBezTo>
                      <a:pt x="6712" y="20702"/>
                      <a:pt x="7152" y="20983"/>
                      <a:pt x="7620" y="20983"/>
                    </a:cubicBezTo>
                    <a:cubicBezTo>
                      <a:pt x="7762" y="20983"/>
                      <a:pt x="7907" y="20957"/>
                      <a:pt x="8048" y="20902"/>
                    </a:cubicBezTo>
                    <a:lnTo>
                      <a:pt x="15101" y="18093"/>
                    </a:lnTo>
                    <a:cubicBezTo>
                      <a:pt x="15696" y="17857"/>
                      <a:pt x="15993" y="17181"/>
                      <a:pt x="15747" y="16576"/>
                    </a:cubicBezTo>
                    <a:lnTo>
                      <a:pt x="9463" y="748"/>
                    </a:lnTo>
                    <a:cubicBezTo>
                      <a:pt x="9282" y="284"/>
                      <a:pt x="8841" y="1"/>
                      <a:pt x="8373"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 name="Google Shape;1179;p46">
                <a:extLst>
                  <a:ext uri="{FF2B5EF4-FFF2-40B4-BE49-F238E27FC236}">
                    <a16:creationId xmlns:a16="http://schemas.microsoft.com/office/drawing/2014/main" id="{50182AF1-3C60-4894-A257-4F2D38F54FEE}"/>
                  </a:ext>
                </a:extLst>
              </p:cNvPr>
              <p:cNvSpPr/>
              <p:nvPr/>
            </p:nvSpPr>
            <p:spPr>
              <a:xfrm>
                <a:off x="4096008" y="2170978"/>
                <a:ext cx="76712" cy="175087"/>
              </a:xfrm>
              <a:custGeom>
                <a:avLst/>
                <a:gdLst/>
                <a:ahLst/>
                <a:cxnLst/>
                <a:rect l="l" t="t" r="r" b="b"/>
                <a:pathLst>
                  <a:path w="903" h="2061" extrusionOk="0">
                    <a:moveTo>
                      <a:pt x="103" y="0"/>
                    </a:moveTo>
                    <a:lnTo>
                      <a:pt x="1" y="41"/>
                    </a:lnTo>
                    <a:lnTo>
                      <a:pt x="800" y="2061"/>
                    </a:lnTo>
                    <a:lnTo>
                      <a:pt x="903" y="2020"/>
                    </a:lnTo>
                    <a:lnTo>
                      <a:pt x="103" y="0"/>
                    </a:lnTo>
                    <a:close/>
                  </a:path>
                </a:pathLst>
              </a:custGeom>
              <a:solidFill>
                <a:srgbClr val="08264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 name="Google Shape;1180;p46">
                <a:extLst>
                  <a:ext uri="{FF2B5EF4-FFF2-40B4-BE49-F238E27FC236}">
                    <a16:creationId xmlns:a16="http://schemas.microsoft.com/office/drawing/2014/main" id="{96EDB9F9-60F3-4EA6-9308-71AE5214E589}"/>
                  </a:ext>
                </a:extLst>
              </p:cNvPr>
              <p:cNvSpPr/>
              <p:nvPr/>
            </p:nvSpPr>
            <p:spPr>
              <a:xfrm>
                <a:off x="4187503" y="2400012"/>
                <a:ext cx="76712" cy="176022"/>
              </a:xfrm>
              <a:custGeom>
                <a:avLst/>
                <a:gdLst/>
                <a:ahLst/>
                <a:cxnLst/>
                <a:rect l="l" t="t" r="r" b="b"/>
                <a:pathLst>
                  <a:path w="903" h="2072" extrusionOk="0">
                    <a:moveTo>
                      <a:pt x="103" y="1"/>
                    </a:moveTo>
                    <a:lnTo>
                      <a:pt x="0" y="52"/>
                    </a:lnTo>
                    <a:lnTo>
                      <a:pt x="800" y="2071"/>
                    </a:lnTo>
                    <a:lnTo>
                      <a:pt x="902" y="2030"/>
                    </a:lnTo>
                    <a:lnTo>
                      <a:pt x="103" y="1"/>
                    </a:lnTo>
                    <a:close/>
                  </a:path>
                </a:pathLst>
              </a:custGeom>
              <a:solidFill>
                <a:srgbClr val="08264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 name="Google Shape;1181;p46">
                <a:extLst>
                  <a:ext uri="{FF2B5EF4-FFF2-40B4-BE49-F238E27FC236}">
                    <a16:creationId xmlns:a16="http://schemas.microsoft.com/office/drawing/2014/main" id="{364CC3E2-9993-4D57-AAD6-D5C8146AF1A4}"/>
                  </a:ext>
                </a:extLst>
              </p:cNvPr>
              <p:cNvSpPr/>
              <p:nvPr/>
            </p:nvSpPr>
            <p:spPr>
              <a:xfrm>
                <a:off x="5216884" y="3061031"/>
                <a:ext cx="337941" cy="410660"/>
              </a:xfrm>
              <a:custGeom>
                <a:avLst/>
                <a:gdLst/>
                <a:ahLst/>
                <a:cxnLst/>
                <a:rect l="l" t="t" r="r" b="b"/>
                <a:pathLst>
                  <a:path w="3978" h="4834" extrusionOk="0">
                    <a:moveTo>
                      <a:pt x="3476" y="0"/>
                    </a:moveTo>
                    <a:lnTo>
                      <a:pt x="1641" y="2502"/>
                    </a:lnTo>
                    <a:lnTo>
                      <a:pt x="769" y="2820"/>
                    </a:lnTo>
                    <a:cubicBezTo>
                      <a:pt x="277" y="3004"/>
                      <a:pt x="0" y="3527"/>
                      <a:pt x="123" y="4050"/>
                    </a:cubicBezTo>
                    <a:cubicBezTo>
                      <a:pt x="242" y="4515"/>
                      <a:pt x="669" y="4834"/>
                      <a:pt x="1137" y="4834"/>
                    </a:cubicBezTo>
                    <a:cubicBezTo>
                      <a:pt x="1195" y="4834"/>
                      <a:pt x="1254" y="4829"/>
                      <a:pt x="1313" y="4819"/>
                    </a:cubicBezTo>
                    <a:lnTo>
                      <a:pt x="2102" y="4675"/>
                    </a:lnTo>
                    <a:cubicBezTo>
                      <a:pt x="2502" y="4603"/>
                      <a:pt x="2850" y="4368"/>
                      <a:pt x="3055" y="4019"/>
                    </a:cubicBezTo>
                    <a:lnTo>
                      <a:pt x="3373" y="3506"/>
                    </a:lnTo>
                    <a:cubicBezTo>
                      <a:pt x="3845" y="2738"/>
                      <a:pt x="3978" y="1805"/>
                      <a:pt x="3732" y="933"/>
                    </a:cubicBezTo>
                    <a:lnTo>
                      <a:pt x="3476" y="0"/>
                    </a:lnTo>
                    <a:close/>
                  </a:path>
                </a:pathLst>
              </a:custGeom>
              <a:solidFill>
                <a:srgbClr val="FFB3B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 name="Google Shape;1182;p46">
                <a:extLst>
                  <a:ext uri="{FF2B5EF4-FFF2-40B4-BE49-F238E27FC236}">
                    <a16:creationId xmlns:a16="http://schemas.microsoft.com/office/drawing/2014/main" id="{E9AB247F-AB5A-409B-AABF-5424ADBB2FBE}"/>
                  </a:ext>
                </a:extLst>
              </p:cNvPr>
              <p:cNvSpPr/>
              <p:nvPr/>
            </p:nvSpPr>
            <p:spPr>
              <a:xfrm>
                <a:off x="5297845" y="3316230"/>
                <a:ext cx="90644" cy="108994"/>
              </a:xfrm>
              <a:custGeom>
                <a:avLst/>
                <a:gdLst/>
                <a:ahLst/>
                <a:cxnLst/>
                <a:rect l="l" t="t" r="r" b="b"/>
                <a:pathLst>
                  <a:path w="1067" h="1283" extrusionOk="0">
                    <a:moveTo>
                      <a:pt x="636" y="0"/>
                    </a:moveTo>
                    <a:lnTo>
                      <a:pt x="421" y="82"/>
                    </a:lnTo>
                    <a:cubicBezTo>
                      <a:pt x="165" y="174"/>
                      <a:pt x="1" y="420"/>
                      <a:pt x="11" y="687"/>
                    </a:cubicBezTo>
                    <a:cubicBezTo>
                      <a:pt x="21" y="728"/>
                      <a:pt x="21" y="779"/>
                      <a:pt x="32" y="830"/>
                    </a:cubicBezTo>
                    <a:cubicBezTo>
                      <a:pt x="103" y="1100"/>
                      <a:pt x="348" y="1283"/>
                      <a:pt x="621" y="1283"/>
                    </a:cubicBezTo>
                    <a:cubicBezTo>
                      <a:pt x="660" y="1283"/>
                      <a:pt x="699" y="1279"/>
                      <a:pt x="739" y="1271"/>
                    </a:cubicBezTo>
                    <a:lnTo>
                      <a:pt x="1067" y="1210"/>
                    </a:lnTo>
                    <a:cubicBezTo>
                      <a:pt x="1016" y="779"/>
                      <a:pt x="872" y="369"/>
                      <a:pt x="636"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 name="Google Shape;1183;p46">
                <a:extLst>
                  <a:ext uri="{FF2B5EF4-FFF2-40B4-BE49-F238E27FC236}">
                    <a16:creationId xmlns:a16="http://schemas.microsoft.com/office/drawing/2014/main" id="{74F278C5-04E2-4C51-AA6A-AD6CAAC77FD8}"/>
                  </a:ext>
                </a:extLst>
              </p:cNvPr>
              <p:cNvSpPr/>
              <p:nvPr/>
            </p:nvSpPr>
            <p:spPr>
              <a:xfrm>
                <a:off x="5139407" y="2908625"/>
                <a:ext cx="393670" cy="427651"/>
              </a:xfrm>
              <a:custGeom>
                <a:avLst/>
                <a:gdLst/>
                <a:ahLst/>
                <a:cxnLst/>
                <a:rect l="l" t="t" r="r" b="b"/>
                <a:pathLst>
                  <a:path w="4634" h="5034" extrusionOk="0">
                    <a:moveTo>
                      <a:pt x="3937" y="0"/>
                    </a:moveTo>
                    <a:lnTo>
                      <a:pt x="523" y="3004"/>
                    </a:lnTo>
                    <a:cubicBezTo>
                      <a:pt x="72" y="3414"/>
                      <a:pt x="0" y="4101"/>
                      <a:pt x="379" y="4583"/>
                    </a:cubicBezTo>
                    <a:cubicBezTo>
                      <a:pt x="608" y="4880"/>
                      <a:pt x="954" y="5034"/>
                      <a:pt x="1303" y="5034"/>
                    </a:cubicBezTo>
                    <a:cubicBezTo>
                      <a:pt x="1580" y="5034"/>
                      <a:pt x="1859" y="4936"/>
                      <a:pt x="2081" y="4737"/>
                    </a:cubicBezTo>
                    <a:lnTo>
                      <a:pt x="3598" y="3353"/>
                    </a:lnTo>
                    <a:cubicBezTo>
                      <a:pt x="4398" y="2615"/>
                      <a:pt x="4634" y="1446"/>
                      <a:pt x="4162" y="462"/>
                    </a:cubicBezTo>
                    <a:lnTo>
                      <a:pt x="3937" y="0"/>
                    </a:lnTo>
                    <a:close/>
                  </a:path>
                </a:pathLst>
              </a:custGeom>
              <a:solidFill>
                <a:srgbClr val="FF929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 name="Google Shape;1184;p46">
                <a:extLst>
                  <a:ext uri="{FF2B5EF4-FFF2-40B4-BE49-F238E27FC236}">
                    <a16:creationId xmlns:a16="http://schemas.microsoft.com/office/drawing/2014/main" id="{6C9B6678-1C44-4DB0-B446-48A981EE7709}"/>
                  </a:ext>
                </a:extLst>
              </p:cNvPr>
              <p:cNvSpPr/>
              <p:nvPr/>
            </p:nvSpPr>
            <p:spPr>
              <a:xfrm>
                <a:off x="5209918" y="3136809"/>
                <a:ext cx="132441" cy="135924"/>
              </a:xfrm>
              <a:custGeom>
                <a:avLst/>
                <a:gdLst/>
                <a:ahLst/>
                <a:cxnLst/>
                <a:rect l="l" t="t" r="r" b="b"/>
                <a:pathLst>
                  <a:path w="1559" h="1600" extrusionOk="0">
                    <a:moveTo>
                      <a:pt x="728" y="0"/>
                    </a:moveTo>
                    <a:lnTo>
                      <a:pt x="318" y="380"/>
                    </a:lnTo>
                    <a:cubicBezTo>
                      <a:pt x="52" y="595"/>
                      <a:pt x="0" y="984"/>
                      <a:pt x="195" y="1282"/>
                    </a:cubicBezTo>
                    <a:cubicBezTo>
                      <a:pt x="226" y="1312"/>
                      <a:pt x="246" y="1353"/>
                      <a:pt x="277" y="1384"/>
                    </a:cubicBezTo>
                    <a:cubicBezTo>
                      <a:pt x="416" y="1528"/>
                      <a:pt x="598" y="1600"/>
                      <a:pt x="779" y="1600"/>
                    </a:cubicBezTo>
                    <a:cubicBezTo>
                      <a:pt x="947" y="1600"/>
                      <a:pt x="1113" y="1538"/>
                      <a:pt x="1241" y="1415"/>
                    </a:cubicBezTo>
                    <a:lnTo>
                      <a:pt x="1559" y="1128"/>
                    </a:lnTo>
                    <a:cubicBezTo>
                      <a:pt x="1374" y="687"/>
                      <a:pt x="1097" y="308"/>
                      <a:pt x="728"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 name="Google Shape;1185;p46">
                <a:extLst>
                  <a:ext uri="{FF2B5EF4-FFF2-40B4-BE49-F238E27FC236}">
                    <a16:creationId xmlns:a16="http://schemas.microsoft.com/office/drawing/2014/main" id="{FBF0D85E-15D7-4DB7-85CF-672CCFCC3457}"/>
                  </a:ext>
                </a:extLst>
              </p:cNvPr>
              <p:cNvSpPr/>
              <p:nvPr/>
            </p:nvSpPr>
            <p:spPr>
              <a:xfrm>
                <a:off x="5069660" y="2699386"/>
                <a:ext cx="430369" cy="452542"/>
              </a:xfrm>
              <a:custGeom>
                <a:avLst/>
                <a:gdLst/>
                <a:ahLst/>
                <a:cxnLst/>
                <a:rect l="l" t="t" r="r" b="b"/>
                <a:pathLst>
                  <a:path w="5066" h="5327" extrusionOk="0">
                    <a:moveTo>
                      <a:pt x="3315" y="1"/>
                    </a:moveTo>
                    <a:cubicBezTo>
                      <a:pt x="3179" y="1"/>
                      <a:pt x="3040" y="18"/>
                      <a:pt x="2902" y="54"/>
                    </a:cubicBezTo>
                    <a:lnTo>
                      <a:pt x="3199" y="792"/>
                    </a:lnTo>
                    <a:lnTo>
                      <a:pt x="616" y="2996"/>
                    </a:lnTo>
                    <a:cubicBezTo>
                      <a:pt x="83" y="3448"/>
                      <a:pt x="1" y="4237"/>
                      <a:pt x="421" y="4801"/>
                    </a:cubicBezTo>
                    <a:cubicBezTo>
                      <a:pt x="686" y="5148"/>
                      <a:pt x="1083" y="5326"/>
                      <a:pt x="1482" y="5326"/>
                    </a:cubicBezTo>
                    <a:cubicBezTo>
                      <a:pt x="1826" y="5326"/>
                      <a:pt x="2170" y="5194"/>
                      <a:pt x="2431" y="4924"/>
                    </a:cubicBezTo>
                    <a:lnTo>
                      <a:pt x="4491" y="2822"/>
                    </a:lnTo>
                    <a:cubicBezTo>
                      <a:pt x="4911" y="2392"/>
                      <a:pt x="5065" y="1756"/>
                      <a:pt x="4870" y="1182"/>
                    </a:cubicBezTo>
                    <a:lnTo>
                      <a:pt x="4840" y="1100"/>
                    </a:lnTo>
                    <a:cubicBezTo>
                      <a:pt x="4618" y="426"/>
                      <a:pt x="3992" y="1"/>
                      <a:pt x="3315" y="1"/>
                    </a:cubicBezTo>
                    <a:close/>
                  </a:path>
                </a:pathLst>
              </a:custGeom>
              <a:solidFill>
                <a:srgbClr val="FFB3B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 name="Google Shape;1186;p46">
                <a:extLst>
                  <a:ext uri="{FF2B5EF4-FFF2-40B4-BE49-F238E27FC236}">
                    <a16:creationId xmlns:a16="http://schemas.microsoft.com/office/drawing/2014/main" id="{CFA7B6EF-94BC-4DF6-993C-B33EADC29266}"/>
                  </a:ext>
                </a:extLst>
              </p:cNvPr>
              <p:cNvSpPr/>
              <p:nvPr/>
            </p:nvSpPr>
            <p:spPr>
              <a:xfrm>
                <a:off x="5148072" y="2931223"/>
                <a:ext cx="152490" cy="152999"/>
              </a:xfrm>
              <a:custGeom>
                <a:avLst/>
                <a:gdLst/>
                <a:ahLst/>
                <a:cxnLst/>
                <a:rect l="l" t="t" r="r" b="b"/>
                <a:pathLst>
                  <a:path w="1795" h="1801" extrusionOk="0">
                    <a:moveTo>
                      <a:pt x="698" y="1"/>
                    </a:moveTo>
                    <a:lnTo>
                      <a:pt x="349" y="308"/>
                    </a:lnTo>
                    <a:cubicBezTo>
                      <a:pt x="93" y="514"/>
                      <a:pt x="1" y="872"/>
                      <a:pt x="134" y="1180"/>
                    </a:cubicBezTo>
                    <a:cubicBezTo>
                      <a:pt x="185" y="1313"/>
                      <a:pt x="277" y="1446"/>
                      <a:pt x="380" y="1559"/>
                    </a:cubicBezTo>
                    <a:lnTo>
                      <a:pt x="380" y="1569"/>
                    </a:lnTo>
                    <a:cubicBezTo>
                      <a:pt x="528" y="1723"/>
                      <a:pt x="728" y="1800"/>
                      <a:pt x="928" y="1800"/>
                    </a:cubicBezTo>
                    <a:cubicBezTo>
                      <a:pt x="1128" y="1800"/>
                      <a:pt x="1328" y="1723"/>
                      <a:pt x="1477" y="1569"/>
                    </a:cubicBezTo>
                    <a:lnTo>
                      <a:pt x="1795" y="1252"/>
                    </a:lnTo>
                    <a:cubicBezTo>
                      <a:pt x="1610" y="708"/>
                      <a:pt x="1220" y="257"/>
                      <a:pt x="698"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 name="Google Shape;1187;p46">
                <a:extLst>
                  <a:ext uri="{FF2B5EF4-FFF2-40B4-BE49-F238E27FC236}">
                    <a16:creationId xmlns:a16="http://schemas.microsoft.com/office/drawing/2014/main" id="{2549ED5F-93CF-48F2-98EF-BED9EE0DB02F}"/>
                  </a:ext>
                </a:extLst>
              </p:cNvPr>
              <p:cNvSpPr/>
              <p:nvPr/>
            </p:nvSpPr>
            <p:spPr>
              <a:xfrm>
                <a:off x="3801644" y="2630914"/>
                <a:ext cx="1235039" cy="2577799"/>
              </a:xfrm>
              <a:custGeom>
                <a:avLst/>
                <a:gdLst/>
                <a:ahLst/>
                <a:cxnLst/>
                <a:rect l="l" t="t" r="r" b="b"/>
                <a:pathLst>
                  <a:path w="14538" h="30344" extrusionOk="0">
                    <a:moveTo>
                      <a:pt x="7193" y="1"/>
                    </a:moveTo>
                    <a:cubicBezTo>
                      <a:pt x="6576" y="1"/>
                      <a:pt x="6034" y="469"/>
                      <a:pt x="5977" y="1096"/>
                    </a:cubicBezTo>
                    <a:cubicBezTo>
                      <a:pt x="5680" y="4018"/>
                      <a:pt x="6121" y="6960"/>
                      <a:pt x="7259" y="9677"/>
                    </a:cubicBezTo>
                    <a:lnTo>
                      <a:pt x="8325" y="12209"/>
                    </a:lnTo>
                    <a:lnTo>
                      <a:pt x="1" y="30343"/>
                    </a:lnTo>
                    <a:lnTo>
                      <a:pt x="10386" y="30343"/>
                    </a:lnTo>
                    <a:lnTo>
                      <a:pt x="14537" y="14197"/>
                    </a:lnTo>
                    <a:cubicBezTo>
                      <a:pt x="13574" y="10425"/>
                      <a:pt x="11380" y="7083"/>
                      <a:pt x="8294" y="4715"/>
                    </a:cubicBezTo>
                    <a:lnTo>
                      <a:pt x="8151" y="4612"/>
                    </a:lnTo>
                    <a:lnTo>
                      <a:pt x="8397" y="1311"/>
                    </a:lnTo>
                    <a:cubicBezTo>
                      <a:pt x="8448" y="666"/>
                      <a:pt x="7976" y="91"/>
                      <a:pt x="7341" y="9"/>
                    </a:cubicBezTo>
                    <a:cubicBezTo>
                      <a:pt x="7291" y="3"/>
                      <a:pt x="7242" y="1"/>
                      <a:pt x="7193" y="1"/>
                    </a:cubicBezTo>
                    <a:close/>
                  </a:path>
                </a:pathLst>
              </a:custGeom>
              <a:solidFill>
                <a:srgbClr val="FFB3B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 name="Google Shape;1188;p46">
                <a:extLst>
                  <a:ext uri="{FF2B5EF4-FFF2-40B4-BE49-F238E27FC236}">
                    <a16:creationId xmlns:a16="http://schemas.microsoft.com/office/drawing/2014/main" id="{DBE0806A-5891-4001-8512-7D469FE274D4}"/>
                  </a:ext>
                </a:extLst>
              </p:cNvPr>
              <p:cNvSpPr/>
              <p:nvPr/>
            </p:nvSpPr>
            <p:spPr>
              <a:xfrm>
                <a:off x="4319011" y="2700490"/>
                <a:ext cx="67112" cy="112562"/>
              </a:xfrm>
              <a:custGeom>
                <a:avLst/>
                <a:gdLst/>
                <a:ahLst/>
                <a:cxnLst/>
                <a:rect l="l" t="t" r="r" b="b"/>
                <a:pathLst>
                  <a:path w="790" h="1325" extrusionOk="0">
                    <a:moveTo>
                      <a:pt x="410" y="0"/>
                    </a:moveTo>
                    <a:cubicBezTo>
                      <a:pt x="215" y="11"/>
                      <a:pt x="51" y="164"/>
                      <a:pt x="41" y="359"/>
                    </a:cubicBezTo>
                    <a:cubicBezTo>
                      <a:pt x="21" y="626"/>
                      <a:pt x="0" y="1005"/>
                      <a:pt x="21" y="1251"/>
                    </a:cubicBezTo>
                    <a:cubicBezTo>
                      <a:pt x="21" y="1251"/>
                      <a:pt x="202" y="1324"/>
                      <a:pt x="408" y="1324"/>
                    </a:cubicBezTo>
                    <a:cubicBezTo>
                      <a:pt x="538" y="1324"/>
                      <a:pt x="678" y="1295"/>
                      <a:pt x="789" y="1200"/>
                    </a:cubicBezTo>
                    <a:lnTo>
                      <a:pt x="789" y="380"/>
                    </a:lnTo>
                    <a:cubicBezTo>
                      <a:pt x="789" y="175"/>
                      <a:pt x="615" y="0"/>
                      <a:pt x="410"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 name="Google Shape;1189;p46">
                <a:extLst>
                  <a:ext uri="{FF2B5EF4-FFF2-40B4-BE49-F238E27FC236}">
                    <a16:creationId xmlns:a16="http://schemas.microsoft.com/office/drawing/2014/main" id="{7DC37CB4-6DAC-47C5-970F-9CFD5A444C46}"/>
                  </a:ext>
                </a:extLst>
              </p:cNvPr>
              <p:cNvSpPr/>
              <p:nvPr/>
            </p:nvSpPr>
            <p:spPr>
              <a:xfrm>
                <a:off x="3589176" y="4279428"/>
                <a:ext cx="1480552" cy="929295"/>
              </a:xfrm>
              <a:custGeom>
                <a:avLst/>
                <a:gdLst/>
                <a:ahLst/>
                <a:cxnLst/>
                <a:rect l="l" t="t" r="r" b="b"/>
                <a:pathLst>
                  <a:path w="17428" h="10939" extrusionOk="0">
                    <a:moveTo>
                      <a:pt x="4737" y="0"/>
                    </a:moveTo>
                    <a:lnTo>
                      <a:pt x="0" y="10938"/>
                    </a:lnTo>
                    <a:lnTo>
                      <a:pt x="3301" y="10938"/>
                    </a:lnTo>
                    <a:lnTo>
                      <a:pt x="16352" y="7033"/>
                    </a:lnTo>
                    <a:lnTo>
                      <a:pt x="17428" y="3188"/>
                    </a:lnTo>
                    <a:lnTo>
                      <a:pt x="4737"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 name="Google Shape;1190;p46">
                <a:extLst>
                  <a:ext uri="{FF2B5EF4-FFF2-40B4-BE49-F238E27FC236}">
                    <a16:creationId xmlns:a16="http://schemas.microsoft.com/office/drawing/2014/main" id="{7703B3E4-6C6F-4EB7-84A9-8D042BF380AB}"/>
                  </a:ext>
                </a:extLst>
              </p:cNvPr>
              <p:cNvSpPr/>
              <p:nvPr/>
            </p:nvSpPr>
            <p:spPr>
              <a:xfrm>
                <a:off x="4095159" y="3804795"/>
                <a:ext cx="1002440" cy="718528"/>
              </a:xfrm>
              <a:custGeom>
                <a:avLst/>
                <a:gdLst/>
                <a:ahLst/>
                <a:cxnLst/>
                <a:rect l="l" t="t" r="r" b="b"/>
                <a:pathLst>
                  <a:path w="11800" h="8458" extrusionOk="0">
                    <a:moveTo>
                      <a:pt x="3045" y="0"/>
                    </a:moveTo>
                    <a:lnTo>
                      <a:pt x="0" y="5895"/>
                    </a:lnTo>
                    <a:lnTo>
                      <a:pt x="10190" y="8458"/>
                    </a:lnTo>
                    <a:lnTo>
                      <a:pt x="11800" y="2563"/>
                    </a:lnTo>
                    <a:lnTo>
                      <a:pt x="3045"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 name="Google Shape;1191;p46">
                <a:extLst>
                  <a:ext uri="{FF2B5EF4-FFF2-40B4-BE49-F238E27FC236}">
                    <a16:creationId xmlns:a16="http://schemas.microsoft.com/office/drawing/2014/main" id="{61967639-69E0-49C6-804A-481C93A74598}"/>
                  </a:ext>
                </a:extLst>
              </p:cNvPr>
              <p:cNvSpPr/>
              <p:nvPr/>
            </p:nvSpPr>
            <p:spPr>
              <a:xfrm>
                <a:off x="4648206" y="4668852"/>
                <a:ext cx="152490" cy="173218"/>
              </a:xfrm>
              <a:custGeom>
                <a:avLst/>
                <a:gdLst/>
                <a:ahLst/>
                <a:cxnLst/>
                <a:rect l="l" t="t" r="r" b="b"/>
                <a:pathLst>
                  <a:path w="1795" h="2039" extrusionOk="0">
                    <a:moveTo>
                      <a:pt x="1012" y="1"/>
                    </a:moveTo>
                    <a:cubicBezTo>
                      <a:pt x="632" y="1"/>
                      <a:pt x="261" y="318"/>
                      <a:pt x="144" y="778"/>
                    </a:cubicBezTo>
                    <a:cubicBezTo>
                      <a:pt x="0" y="1301"/>
                      <a:pt x="246" y="1823"/>
                      <a:pt x="677" y="1936"/>
                    </a:cubicBezTo>
                    <a:lnTo>
                      <a:pt x="1097" y="2039"/>
                    </a:lnTo>
                    <a:lnTo>
                      <a:pt x="1138" y="1885"/>
                    </a:lnTo>
                    <a:cubicBezTo>
                      <a:pt x="1425" y="1752"/>
                      <a:pt x="1630" y="1485"/>
                      <a:pt x="1702" y="1167"/>
                    </a:cubicBezTo>
                    <a:cubicBezTo>
                      <a:pt x="1794" y="870"/>
                      <a:pt x="1733" y="542"/>
                      <a:pt x="1548" y="286"/>
                    </a:cubicBezTo>
                    <a:lnTo>
                      <a:pt x="1589" y="132"/>
                    </a:lnTo>
                    <a:lnTo>
                      <a:pt x="1169" y="19"/>
                    </a:lnTo>
                    <a:cubicBezTo>
                      <a:pt x="1117" y="7"/>
                      <a:pt x="1065" y="1"/>
                      <a:pt x="1012" y="1"/>
                    </a:cubicBezTo>
                    <a:close/>
                  </a:path>
                </a:pathLst>
              </a:custGeom>
              <a:solidFill>
                <a:srgbClr val="03172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 name="Google Shape;1192;p46">
                <a:extLst>
                  <a:ext uri="{FF2B5EF4-FFF2-40B4-BE49-F238E27FC236}">
                    <a16:creationId xmlns:a16="http://schemas.microsoft.com/office/drawing/2014/main" id="{E5318665-DC41-4E85-ACA8-D0DFC70ADC6F}"/>
                  </a:ext>
                </a:extLst>
              </p:cNvPr>
              <p:cNvSpPr/>
              <p:nvPr/>
            </p:nvSpPr>
            <p:spPr>
              <a:xfrm>
                <a:off x="4684736" y="4677518"/>
                <a:ext cx="155973" cy="166082"/>
              </a:xfrm>
              <a:custGeom>
                <a:avLst/>
                <a:gdLst/>
                <a:ahLst/>
                <a:cxnLst/>
                <a:rect l="l" t="t" r="r" b="b"/>
                <a:pathLst>
                  <a:path w="1836" h="1955" extrusionOk="0">
                    <a:moveTo>
                      <a:pt x="997" y="1"/>
                    </a:moveTo>
                    <a:cubicBezTo>
                      <a:pt x="612" y="1"/>
                      <a:pt x="251" y="311"/>
                      <a:pt x="134" y="778"/>
                    </a:cubicBezTo>
                    <a:cubicBezTo>
                      <a:pt x="1" y="1311"/>
                      <a:pt x="237" y="1824"/>
                      <a:pt x="667" y="1937"/>
                    </a:cubicBezTo>
                    <a:cubicBezTo>
                      <a:pt x="720" y="1949"/>
                      <a:pt x="774" y="1955"/>
                      <a:pt x="827" y="1955"/>
                    </a:cubicBezTo>
                    <a:cubicBezTo>
                      <a:pt x="1214" y="1955"/>
                      <a:pt x="1584" y="1638"/>
                      <a:pt x="1692" y="1178"/>
                    </a:cubicBezTo>
                    <a:cubicBezTo>
                      <a:pt x="1836" y="655"/>
                      <a:pt x="1590" y="132"/>
                      <a:pt x="1159" y="20"/>
                    </a:cubicBezTo>
                    <a:cubicBezTo>
                      <a:pt x="1105" y="7"/>
                      <a:pt x="1051" y="1"/>
                      <a:pt x="997" y="1"/>
                    </a:cubicBezTo>
                    <a:close/>
                  </a:path>
                </a:pathLst>
              </a:custGeom>
              <a:solidFill>
                <a:srgbClr val="07274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 name="Google Shape;1193;p46">
                <a:extLst>
                  <a:ext uri="{FF2B5EF4-FFF2-40B4-BE49-F238E27FC236}">
                    <a16:creationId xmlns:a16="http://schemas.microsoft.com/office/drawing/2014/main" id="{9C942EE7-C580-4D27-89B5-074537478626}"/>
                  </a:ext>
                </a:extLst>
              </p:cNvPr>
              <p:cNvSpPr/>
              <p:nvPr/>
            </p:nvSpPr>
            <p:spPr>
              <a:xfrm>
                <a:off x="4717018" y="4711924"/>
                <a:ext cx="91494" cy="97950"/>
              </a:xfrm>
              <a:custGeom>
                <a:avLst/>
                <a:gdLst/>
                <a:ahLst/>
                <a:cxnLst/>
                <a:rect l="l" t="t" r="r" b="b"/>
                <a:pathLst>
                  <a:path w="1077" h="1153" extrusionOk="0">
                    <a:moveTo>
                      <a:pt x="572" y="0"/>
                    </a:moveTo>
                    <a:cubicBezTo>
                      <a:pt x="352" y="0"/>
                      <a:pt x="143" y="189"/>
                      <a:pt x="72" y="455"/>
                    </a:cubicBezTo>
                    <a:cubicBezTo>
                      <a:pt x="0" y="773"/>
                      <a:pt x="144" y="1070"/>
                      <a:pt x="390" y="1142"/>
                    </a:cubicBezTo>
                    <a:cubicBezTo>
                      <a:pt x="420" y="1149"/>
                      <a:pt x="451" y="1153"/>
                      <a:pt x="482" y="1153"/>
                    </a:cubicBezTo>
                    <a:cubicBezTo>
                      <a:pt x="709" y="1153"/>
                      <a:pt x="931" y="962"/>
                      <a:pt x="994" y="691"/>
                    </a:cubicBezTo>
                    <a:cubicBezTo>
                      <a:pt x="1076" y="383"/>
                      <a:pt x="933" y="76"/>
                      <a:pt x="677" y="14"/>
                    </a:cubicBezTo>
                    <a:cubicBezTo>
                      <a:pt x="642" y="5"/>
                      <a:pt x="607" y="0"/>
                      <a:pt x="572" y="0"/>
                    </a:cubicBezTo>
                    <a:close/>
                  </a:path>
                </a:pathLst>
              </a:custGeom>
              <a:solidFill>
                <a:srgbClr val="203F5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 name="Google Shape;1194;p46">
                <a:extLst>
                  <a:ext uri="{FF2B5EF4-FFF2-40B4-BE49-F238E27FC236}">
                    <a16:creationId xmlns:a16="http://schemas.microsoft.com/office/drawing/2014/main" id="{F439D7B7-0067-4B71-A089-ED821A1C1721}"/>
                  </a:ext>
                </a:extLst>
              </p:cNvPr>
              <p:cNvSpPr/>
              <p:nvPr/>
            </p:nvSpPr>
            <p:spPr>
              <a:xfrm>
                <a:off x="4579393" y="4915896"/>
                <a:ext cx="151640" cy="173558"/>
              </a:xfrm>
              <a:custGeom>
                <a:avLst/>
                <a:gdLst/>
                <a:ahLst/>
                <a:cxnLst/>
                <a:rect l="l" t="t" r="r" b="b"/>
                <a:pathLst>
                  <a:path w="1785" h="2043" extrusionOk="0">
                    <a:moveTo>
                      <a:pt x="991" y="1"/>
                    </a:moveTo>
                    <a:cubicBezTo>
                      <a:pt x="616" y="1"/>
                      <a:pt x="258" y="317"/>
                      <a:pt x="134" y="781"/>
                    </a:cubicBezTo>
                    <a:cubicBezTo>
                      <a:pt x="0" y="1304"/>
                      <a:pt x="246" y="1816"/>
                      <a:pt x="677" y="1929"/>
                    </a:cubicBezTo>
                    <a:lnTo>
                      <a:pt x="1097" y="2042"/>
                    </a:lnTo>
                    <a:lnTo>
                      <a:pt x="1128" y="1888"/>
                    </a:lnTo>
                    <a:cubicBezTo>
                      <a:pt x="1425" y="1745"/>
                      <a:pt x="1630" y="1478"/>
                      <a:pt x="1702" y="1171"/>
                    </a:cubicBezTo>
                    <a:cubicBezTo>
                      <a:pt x="1784" y="863"/>
                      <a:pt x="1723" y="535"/>
                      <a:pt x="1538" y="279"/>
                    </a:cubicBezTo>
                    <a:lnTo>
                      <a:pt x="1579" y="125"/>
                    </a:lnTo>
                    <a:lnTo>
                      <a:pt x="1159" y="22"/>
                    </a:lnTo>
                    <a:cubicBezTo>
                      <a:pt x="1103" y="8"/>
                      <a:pt x="1047" y="1"/>
                      <a:pt x="991" y="1"/>
                    </a:cubicBezTo>
                    <a:close/>
                  </a:path>
                </a:pathLst>
              </a:custGeom>
              <a:solidFill>
                <a:srgbClr val="03172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 name="Google Shape;1195;p46">
                <a:extLst>
                  <a:ext uri="{FF2B5EF4-FFF2-40B4-BE49-F238E27FC236}">
                    <a16:creationId xmlns:a16="http://schemas.microsoft.com/office/drawing/2014/main" id="{4BD9F394-8A0A-4ECE-9E4E-167AD7E1E4FB}"/>
                  </a:ext>
                </a:extLst>
              </p:cNvPr>
              <p:cNvSpPr/>
              <p:nvPr/>
            </p:nvSpPr>
            <p:spPr>
              <a:xfrm>
                <a:off x="4615923" y="4925496"/>
                <a:ext cx="155123" cy="164893"/>
              </a:xfrm>
              <a:custGeom>
                <a:avLst/>
                <a:gdLst/>
                <a:ahLst/>
                <a:cxnLst/>
                <a:rect l="l" t="t" r="r" b="b"/>
                <a:pathLst>
                  <a:path w="1826" h="1941" extrusionOk="0">
                    <a:moveTo>
                      <a:pt x="981" y="1"/>
                    </a:moveTo>
                    <a:cubicBezTo>
                      <a:pt x="607" y="1"/>
                      <a:pt x="250" y="316"/>
                      <a:pt x="134" y="771"/>
                    </a:cubicBezTo>
                    <a:cubicBezTo>
                      <a:pt x="1" y="1304"/>
                      <a:pt x="247" y="1816"/>
                      <a:pt x="677" y="1919"/>
                    </a:cubicBezTo>
                    <a:cubicBezTo>
                      <a:pt x="733" y="1933"/>
                      <a:pt x="790" y="1940"/>
                      <a:pt x="846" y="1940"/>
                    </a:cubicBezTo>
                    <a:cubicBezTo>
                      <a:pt x="1220" y="1940"/>
                      <a:pt x="1576" y="1625"/>
                      <a:pt x="1692" y="1170"/>
                    </a:cubicBezTo>
                    <a:cubicBezTo>
                      <a:pt x="1826" y="637"/>
                      <a:pt x="1580" y="125"/>
                      <a:pt x="1149" y="22"/>
                    </a:cubicBezTo>
                    <a:cubicBezTo>
                      <a:pt x="1093" y="8"/>
                      <a:pt x="1037" y="1"/>
                      <a:pt x="981" y="1"/>
                    </a:cubicBezTo>
                    <a:close/>
                  </a:path>
                </a:pathLst>
              </a:custGeom>
              <a:solidFill>
                <a:srgbClr val="07274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 name="Google Shape;1196;p46">
                <a:extLst>
                  <a:ext uri="{FF2B5EF4-FFF2-40B4-BE49-F238E27FC236}">
                    <a16:creationId xmlns:a16="http://schemas.microsoft.com/office/drawing/2014/main" id="{393DC1F5-E605-4CDF-94B9-266E4E78628A}"/>
                  </a:ext>
                </a:extLst>
              </p:cNvPr>
              <p:cNvSpPr/>
              <p:nvPr/>
            </p:nvSpPr>
            <p:spPr>
              <a:xfrm>
                <a:off x="4647271" y="4958627"/>
                <a:ext cx="91579" cy="98035"/>
              </a:xfrm>
              <a:custGeom>
                <a:avLst/>
                <a:gdLst/>
                <a:ahLst/>
                <a:cxnLst/>
                <a:rect l="l" t="t" r="r" b="b"/>
                <a:pathLst>
                  <a:path w="1078" h="1154" extrusionOk="0">
                    <a:moveTo>
                      <a:pt x="588" y="1"/>
                    </a:moveTo>
                    <a:cubicBezTo>
                      <a:pt x="368" y="1"/>
                      <a:pt x="146" y="192"/>
                      <a:pt x="83" y="463"/>
                    </a:cubicBezTo>
                    <a:cubicBezTo>
                      <a:pt x="1" y="770"/>
                      <a:pt x="144" y="1078"/>
                      <a:pt x="401" y="1139"/>
                    </a:cubicBezTo>
                    <a:cubicBezTo>
                      <a:pt x="435" y="1149"/>
                      <a:pt x="470" y="1154"/>
                      <a:pt x="505" y="1154"/>
                    </a:cubicBezTo>
                    <a:cubicBezTo>
                      <a:pt x="726" y="1154"/>
                      <a:pt x="935" y="964"/>
                      <a:pt x="1006" y="698"/>
                    </a:cubicBezTo>
                    <a:cubicBezTo>
                      <a:pt x="1077" y="381"/>
                      <a:pt x="934" y="83"/>
                      <a:pt x="678" y="12"/>
                    </a:cubicBezTo>
                    <a:cubicBezTo>
                      <a:pt x="648" y="4"/>
                      <a:pt x="618" y="1"/>
                      <a:pt x="588" y="1"/>
                    </a:cubicBezTo>
                    <a:close/>
                  </a:path>
                </a:pathLst>
              </a:custGeom>
              <a:solidFill>
                <a:srgbClr val="203F5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 name="Google Shape;1197;p46">
                <a:extLst>
                  <a:ext uri="{FF2B5EF4-FFF2-40B4-BE49-F238E27FC236}">
                    <a16:creationId xmlns:a16="http://schemas.microsoft.com/office/drawing/2014/main" id="{2868EA71-8029-4792-86FE-64CF662C7A3E}"/>
                  </a:ext>
                </a:extLst>
              </p:cNvPr>
              <p:cNvSpPr/>
              <p:nvPr/>
            </p:nvSpPr>
            <p:spPr>
              <a:xfrm>
                <a:off x="3869607" y="4876818"/>
                <a:ext cx="1108715" cy="331909"/>
              </a:xfrm>
              <a:custGeom>
                <a:avLst/>
                <a:gdLst/>
                <a:ahLst/>
                <a:cxnLst/>
                <a:rect l="l" t="t" r="r" b="b"/>
                <a:pathLst>
                  <a:path w="13051" h="3907" extrusionOk="0">
                    <a:moveTo>
                      <a:pt x="13051" y="1"/>
                    </a:moveTo>
                    <a:lnTo>
                      <a:pt x="0" y="3906"/>
                    </a:lnTo>
                    <a:lnTo>
                      <a:pt x="11954" y="3906"/>
                    </a:lnTo>
                    <a:lnTo>
                      <a:pt x="13051" y="1"/>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6" name="Google Shape;1198;p46">
              <a:extLst>
                <a:ext uri="{FF2B5EF4-FFF2-40B4-BE49-F238E27FC236}">
                  <a16:creationId xmlns:a16="http://schemas.microsoft.com/office/drawing/2014/main" id="{BCE57752-CDC0-47A1-9DA1-B7ABC35581D0}"/>
                </a:ext>
              </a:extLst>
            </p:cNvPr>
            <p:cNvGrpSpPr/>
            <p:nvPr/>
          </p:nvGrpSpPr>
          <p:grpSpPr>
            <a:xfrm rot="-1179213">
              <a:off x="4048581" y="1932955"/>
              <a:ext cx="658656" cy="790320"/>
              <a:chOff x="1745438" y="3771675"/>
              <a:chExt cx="482524" cy="578900"/>
            </a:xfrm>
          </p:grpSpPr>
          <p:sp>
            <p:nvSpPr>
              <p:cNvPr id="17" name="Google Shape;1199;p46">
                <a:extLst>
                  <a:ext uri="{FF2B5EF4-FFF2-40B4-BE49-F238E27FC236}">
                    <a16:creationId xmlns:a16="http://schemas.microsoft.com/office/drawing/2014/main" id="{F5D11026-4E1B-40CD-A277-7285A18727CE}"/>
                  </a:ext>
                </a:extLst>
              </p:cNvPr>
              <p:cNvSpPr/>
              <p:nvPr/>
            </p:nvSpPr>
            <p:spPr>
              <a:xfrm>
                <a:off x="1819102" y="3941175"/>
                <a:ext cx="39762" cy="265397"/>
              </a:xfrm>
              <a:custGeom>
                <a:avLst/>
                <a:gdLst/>
                <a:ahLst/>
                <a:cxnLst/>
                <a:rect l="l" t="t" r="r" b="b"/>
                <a:pathLst>
                  <a:path w="719" h="4799" extrusionOk="0">
                    <a:moveTo>
                      <a:pt x="1" y="1"/>
                    </a:moveTo>
                    <a:lnTo>
                      <a:pt x="1" y="4798"/>
                    </a:lnTo>
                    <a:lnTo>
                      <a:pt x="718" y="4798"/>
                    </a:lnTo>
                    <a:lnTo>
                      <a:pt x="718"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 name="Google Shape;1200;p46">
                <a:extLst>
                  <a:ext uri="{FF2B5EF4-FFF2-40B4-BE49-F238E27FC236}">
                    <a16:creationId xmlns:a16="http://schemas.microsoft.com/office/drawing/2014/main" id="{E95FD492-4D95-4F9D-A8C7-3429E35C9F3F}"/>
                  </a:ext>
                </a:extLst>
              </p:cNvPr>
              <p:cNvSpPr/>
              <p:nvPr/>
            </p:nvSpPr>
            <p:spPr>
              <a:xfrm>
                <a:off x="1838956" y="3912861"/>
                <a:ext cx="55" cy="39707"/>
              </a:xfrm>
              <a:custGeom>
                <a:avLst/>
                <a:gdLst/>
                <a:ahLst/>
                <a:cxnLst/>
                <a:rect l="l" t="t" r="r" b="b"/>
                <a:pathLst>
                  <a:path w="1" h="718" fill="none" extrusionOk="0">
                    <a:moveTo>
                      <a:pt x="1" y="718"/>
                    </a:moveTo>
                    <a:lnTo>
                      <a:pt x="1" y="0"/>
                    </a:lnTo>
                  </a:path>
                </a:pathLst>
              </a:custGeom>
              <a:noFill/>
              <a:ln w="9525" cap="rnd" cmpd="sng">
                <a:solidFill>
                  <a:schemeClr val="accent2"/>
                </a:solidFill>
                <a:prstDash val="solid"/>
                <a:miter lim="1025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 name="Google Shape;1201;p46">
                <a:extLst>
                  <a:ext uri="{FF2B5EF4-FFF2-40B4-BE49-F238E27FC236}">
                    <a16:creationId xmlns:a16="http://schemas.microsoft.com/office/drawing/2014/main" id="{910CA7B2-1833-409D-BC25-214D0C2C320B}"/>
                  </a:ext>
                </a:extLst>
              </p:cNvPr>
              <p:cNvSpPr/>
              <p:nvPr/>
            </p:nvSpPr>
            <p:spPr>
              <a:xfrm>
                <a:off x="1838956" y="4194624"/>
                <a:ext cx="55" cy="40260"/>
              </a:xfrm>
              <a:custGeom>
                <a:avLst/>
                <a:gdLst/>
                <a:ahLst/>
                <a:cxnLst/>
                <a:rect l="l" t="t" r="r" b="b"/>
                <a:pathLst>
                  <a:path w="1" h="728" fill="none" extrusionOk="0">
                    <a:moveTo>
                      <a:pt x="1" y="0"/>
                    </a:moveTo>
                    <a:lnTo>
                      <a:pt x="1" y="728"/>
                    </a:lnTo>
                  </a:path>
                </a:pathLst>
              </a:custGeom>
              <a:noFill/>
              <a:ln w="9525" cap="rnd" cmpd="sng">
                <a:solidFill>
                  <a:schemeClr val="accent2"/>
                </a:solidFill>
                <a:prstDash val="solid"/>
                <a:miter lim="1025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 name="Google Shape;1202;p46">
                <a:extLst>
                  <a:ext uri="{FF2B5EF4-FFF2-40B4-BE49-F238E27FC236}">
                    <a16:creationId xmlns:a16="http://schemas.microsoft.com/office/drawing/2014/main" id="{CF9115B6-65E7-408B-85EC-5EBACE86B6E3}"/>
                  </a:ext>
                </a:extLst>
              </p:cNvPr>
              <p:cNvSpPr/>
              <p:nvPr/>
            </p:nvSpPr>
            <p:spPr>
              <a:xfrm>
                <a:off x="1892822" y="3868619"/>
                <a:ext cx="40316" cy="196766"/>
              </a:xfrm>
              <a:custGeom>
                <a:avLst/>
                <a:gdLst/>
                <a:ahLst/>
                <a:cxnLst/>
                <a:rect l="l" t="t" r="r" b="b"/>
                <a:pathLst>
                  <a:path w="729" h="3558" extrusionOk="0">
                    <a:moveTo>
                      <a:pt x="0" y="0"/>
                    </a:moveTo>
                    <a:lnTo>
                      <a:pt x="0" y="3558"/>
                    </a:lnTo>
                    <a:lnTo>
                      <a:pt x="728" y="3558"/>
                    </a:lnTo>
                    <a:lnTo>
                      <a:pt x="728"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 name="Google Shape;1203;p46">
                <a:extLst>
                  <a:ext uri="{FF2B5EF4-FFF2-40B4-BE49-F238E27FC236}">
                    <a16:creationId xmlns:a16="http://schemas.microsoft.com/office/drawing/2014/main" id="{9B9BB5E5-FCCE-4BD3-B0BD-5F85C3036195}"/>
                  </a:ext>
                </a:extLst>
              </p:cNvPr>
              <p:cNvSpPr/>
              <p:nvPr/>
            </p:nvSpPr>
            <p:spPr>
              <a:xfrm>
                <a:off x="1912676" y="3839696"/>
                <a:ext cx="55" cy="40316"/>
              </a:xfrm>
              <a:custGeom>
                <a:avLst/>
                <a:gdLst/>
                <a:ahLst/>
                <a:cxnLst/>
                <a:rect l="l" t="t" r="r" b="b"/>
                <a:pathLst>
                  <a:path w="1" h="729" fill="none" extrusionOk="0">
                    <a:moveTo>
                      <a:pt x="0" y="729"/>
                    </a:moveTo>
                    <a:lnTo>
                      <a:pt x="0" y="1"/>
                    </a:lnTo>
                  </a:path>
                </a:pathLst>
              </a:custGeom>
              <a:noFill/>
              <a:ln w="9525" cap="rnd" cmpd="sng">
                <a:solidFill>
                  <a:schemeClr val="accent2"/>
                </a:solidFill>
                <a:prstDash val="solid"/>
                <a:miter lim="1025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 name="Google Shape;1204;p46">
                <a:extLst>
                  <a:ext uri="{FF2B5EF4-FFF2-40B4-BE49-F238E27FC236}">
                    <a16:creationId xmlns:a16="http://schemas.microsoft.com/office/drawing/2014/main" id="{CA17DE88-7707-43C1-A6B1-42A0B379E31B}"/>
                  </a:ext>
                </a:extLst>
              </p:cNvPr>
              <p:cNvSpPr/>
              <p:nvPr/>
            </p:nvSpPr>
            <p:spPr>
              <a:xfrm>
                <a:off x="1912676" y="4056811"/>
                <a:ext cx="55" cy="105517"/>
              </a:xfrm>
              <a:custGeom>
                <a:avLst/>
                <a:gdLst/>
                <a:ahLst/>
                <a:cxnLst/>
                <a:rect l="l" t="t" r="r" b="b"/>
                <a:pathLst>
                  <a:path w="1" h="1908" fill="none" extrusionOk="0">
                    <a:moveTo>
                      <a:pt x="0" y="1"/>
                    </a:moveTo>
                    <a:lnTo>
                      <a:pt x="0" y="1908"/>
                    </a:lnTo>
                  </a:path>
                </a:pathLst>
              </a:custGeom>
              <a:noFill/>
              <a:ln w="9525" cap="rnd" cmpd="sng">
                <a:solidFill>
                  <a:schemeClr val="accent2"/>
                </a:solidFill>
                <a:prstDash val="solid"/>
                <a:miter lim="1025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 name="Google Shape;1205;p46">
                <a:extLst>
                  <a:ext uri="{FF2B5EF4-FFF2-40B4-BE49-F238E27FC236}">
                    <a16:creationId xmlns:a16="http://schemas.microsoft.com/office/drawing/2014/main" id="{2B932639-E323-4E41-949E-2F6E79EB9462}"/>
                  </a:ext>
                </a:extLst>
              </p:cNvPr>
              <p:cNvSpPr/>
              <p:nvPr/>
            </p:nvSpPr>
            <p:spPr>
              <a:xfrm>
                <a:off x="1745438" y="3946871"/>
                <a:ext cx="39707" cy="201854"/>
              </a:xfrm>
              <a:custGeom>
                <a:avLst/>
                <a:gdLst/>
                <a:ahLst/>
                <a:cxnLst/>
                <a:rect l="l" t="t" r="r" b="b"/>
                <a:pathLst>
                  <a:path w="718" h="3650" extrusionOk="0">
                    <a:moveTo>
                      <a:pt x="0" y="0"/>
                    </a:moveTo>
                    <a:lnTo>
                      <a:pt x="0" y="3650"/>
                    </a:lnTo>
                    <a:lnTo>
                      <a:pt x="718" y="3650"/>
                    </a:lnTo>
                    <a:lnTo>
                      <a:pt x="718" y="0"/>
                    </a:lnTo>
                    <a:close/>
                  </a:path>
                </a:pathLst>
              </a:custGeom>
              <a:solidFill>
                <a:schemeClr val="lt2"/>
              </a:solidFill>
              <a:ln w="9525" cap="flat"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 name="Google Shape;1206;p46">
                <a:extLst>
                  <a:ext uri="{FF2B5EF4-FFF2-40B4-BE49-F238E27FC236}">
                    <a16:creationId xmlns:a16="http://schemas.microsoft.com/office/drawing/2014/main" id="{FEE66EA2-3ECC-4A1B-BDF0-DF19864369B8}"/>
                  </a:ext>
                </a:extLst>
              </p:cNvPr>
              <p:cNvSpPr/>
              <p:nvPr/>
            </p:nvSpPr>
            <p:spPr>
              <a:xfrm>
                <a:off x="1765236" y="3855015"/>
                <a:ext cx="55" cy="101535"/>
              </a:xfrm>
              <a:custGeom>
                <a:avLst/>
                <a:gdLst/>
                <a:ahLst/>
                <a:cxnLst/>
                <a:rect l="l" t="t" r="r" b="b"/>
                <a:pathLst>
                  <a:path w="1" h="1836" fill="none" extrusionOk="0">
                    <a:moveTo>
                      <a:pt x="1" y="1835"/>
                    </a:moveTo>
                    <a:lnTo>
                      <a:pt x="1" y="0"/>
                    </a:lnTo>
                  </a:path>
                </a:pathLst>
              </a:custGeom>
              <a:noFill/>
              <a:ln w="9525" cap="rnd" cmpd="sng">
                <a:solidFill>
                  <a:schemeClr val="lt2"/>
                </a:solidFill>
                <a:prstDash val="solid"/>
                <a:miter lim="1025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 name="Google Shape;1207;p46">
                <a:extLst>
                  <a:ext uri="{FF2B5EF4-FFF2-40B4-BE49-F238E27FC236}">
                    <a16:creationId xmlns:a16="http://schemas.microsoft.com/office/drawing/2014/main" id="{7D45A06C-25CF-40D5-9A99-A0161AE96F3A}"/>
                  </a:ext>
                </a:extLst>
              </p:cNvPr>
              <p:cNvSpPr/>
              <p:nvPr/>
            </p:nvSpPr>
            <p:spPr>
              <a:xfrm>
                <a:off x="1765236" y="4137331"/>
                <a:ext cx="55" cy="39762"/>
              </a:xfrm>
              <a:custGeom>
                <a:avLst/>
                <a:gdLst/>
                <a:ahLst/>
                <a:cxnLst/>
                <a:rect l="l" t="t" r="r" b="b"/>
                <a:pathLst>
                  <a:path w="1" h="719" fill="none" extrusionOk="0">
                    <a:moveTo>
                      <a:pt x="1" y="1"/>
                    </a:moveTo>
                    <a:lnTo>
                      <a:pt x="1" y="718"/>
                    </a:lnTo>
                  </a:path>
                </a:pathLst>
              </a:custGeom>
              <a:noFill/>
              <a:ln w="9525" cap="rnd" cmpd="sng">
                <a:solidFill>
                  <a:schemeClr val="lt2"/>
                </a:solidFill>
                <a:prstDash val="solid"/>
                <a:miter lim="1025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 name="Google Shape;1208;p46">
                <a:extLst>
                  <a:ext uri="{FF2B5EF4-FFF2-40B4-BE49-F238E27FC236}">
                    <a16:creationId xmlns:a16="http://schemas.microsoft.com/office/drawing/2014/main" id="{1234CDD2-5D7C-490A-86AF-5C7176F5A878}"/>
                  </a:ext>
                </a:extLst>
              </p:cNvPr>
              <p:cNvSpPr/>
              <p:nvPr/>
            </p:nvSpPr>
            <p:spPr>
              <a:xfrm>
                <a:off x="1966542" y="4101053"/>
                <a:ext cx="40316" cy="173539"/>
              </a:xfrm>
              <a:custGeom>
                <a:avLst/>
                <a:gdLst/>
                <a:ahLst/>
                <a:cxnLst/>
                <a:rect l="l" t="t" r="r" b="b"/>
                <a:pathLst>
                  <a:path w="729" h="3138" extrusionOk="0">
                    <a:moveTo>
                      <a:pt x="0" y="1"/>
                    </a:moveTo>
                    <a:lnTo>
                      <a:pt x="0" y="3138"/>
                    </a:lnTo>
                    <a:lnTo>
                      <a:pt x="728" y="3138"/>
                    </a:lnTo>
                    <a:lnTo>
                      <a:pt x="728" y="1"/>
                    </a:lnTo>
                    <a:close/>
                  </a:path>
                </a:pathLst>
              </a:custGeom>
              <a:solidFill>
                <a:schemeClr val="lt2"/>
              </a:solidFill>
              <a:ln w="9525" cap="flat"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 name="Google Shape;1209;p46">
                <a:extLst>
                  <a:ext uri="{FF2B5EF4-FFF2-40B4-BE49-F238E27FC236}">
                    <a16:creationId xmlns:a16="http://schemas.microsoft.com/office/drawing/2014/main" id="{6A29932A-2BC4-408C-B5D9-06CDE49CB4F6}"/>
                  </a:ext>
                </a:extLst>
              </p:cNvPr>
              <p:cNvSpPr/>
              <p:nvPr/>
            </p:nvSpPr>
            <p:spPr>
              <a:xfrm>
                <a:off x="1986949" y="3980882"/>
                <a:ext cx="55" cy="158773"/>
              </a:xfrm>
              <a:custGeom>
                <a:avLst/>
                <a:gdLst/>
                <a:ahLst/>
                <a:cxnLst/>
                <a:rect l="l" t="t" r="r" b="b"/>
                <a:pathLst>
                  <a:path w="1" h="2871" fill="none" extrusionOk="0">
                    <a:moveTo>
                      <a:pt x="0" y="2871"/>
                    </a:moveTo>
                    <a:lnTo>
                      <a:pt x="0" y="0"/>
                    </a:lnTo>
                  </a:path>
                </a:pathLst>
              </a:custGeom>
              <a:noFill/>
              <a:ln w="9525" cap="rnd" cmpd="sng">
                <a:solidFill>
                  <a:schemeClr val="lt2"/>
                </a:solidFill>
                <a:prstDash val="solid"/>
                <a:miter lim="1025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 name="Google Shape;1210;p46">
                <a:extLst>
                  <a:ext uri="{FF2B5EF4-FFF2-40B4-BE49-F238E27FC236}">
                    <a16:creationId xmlns:a16="http://schemas.microsoft.com/office/drawing/2014/main" id="{85382482-2003-4A21-91C1-65AAE7B8F496}"/>
                  </a:ext>
                </a:extLst>
              </p:cNvPr>
              <p:cNvSpPr/>
              <p:nvPr/>
            </p:nvSpPr>
            <p:spPr>
              <a:xfrm>
                <a:off x="1986949" y="4263198"/>
                <a:ext cx="55" cy="39762"/>
              </a:xfrm>
              <a:custGeom>
                <a:avLst/>
                <a:gdLst/>
                <a:ahLst/>
                <a:cxnLst/>
                <a:rect l="l" t="t" r="r" b="b"/>
                <a:pathLst>
                  <a:path w="1" h="719" fill="none" extrusionOk="0">
                    <a:moveTo>
                      <a:pt x="0" y="0"/>
                    </a:moveTo>
                    <a:lnTo>
                      <a:pt x="0" y="718"/>
                    </a:lnTo>
                  </a:path>
                </a:pathLst>
              </a:custGeom>
              <a:noFill/>
              <a:ln w="9525" cap="rnd" cmpd="sng">
                <a:solidFill>
                  <a:schemeClr val="lt2"/>
                </a:solidFill>
                <a:prstDash val="solid"/>
                <a:miter lim="1025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 name="Google Shape;1211;p46">
                <a:extLst>
                  <a:ext uri="{FF2B5EF4-FFF2-40B4-BE49-F238E27FC236}">
                    <a16:creationId xmlns:a16="http://schemas.microsoft.com/office/drawing/2014/main" id="{161BE4F3-7F1B-4A46-B462-B664B9F18A6E}"/>
                  </a:ext>
                </a:extLst>
              </p:cNvPr>
              <p:cNvSpPr/>
              <p:nvPr/>
            </p:nvSpPr>
            <p:spPr>
              <a:xfrm>
                <a:off x="2040815" y="4053438"/>
                <a:ext cx="39707" cy="268217"/>
              </a:xfrm>
              <a:custGeom>
                <a:avLst/>
                <a:gdLst/>
                <a:ahLst/>
                <a:cxnLst/>
                <a:rect l="l" t="t" r="r" b="b"/>
                <a:pathLst>
                  <a:path w="718" h="4850" extrusionOk="0">
                    <a:moveTo>
                      <a:pt x="0" y="0"/>
                    </a:moveTo>
                    <a:lnTo>
                      <a:pt x="0" y="4849"/>
                    </a:lnTo>
                    <a:lnTo>
                      <a:pt x="718" y="4849"/>
                    </a:lnTo>
                    <a:lnTo>
                      <a:pt x="718" y="0"/>
                    </a:lnTo>
                    <a:close/>
                  </a:path>
                </a:pathLst>
              </a:custGeom>
              <a:solidFill>
                <a:schemeClr val="lt2"/>
              </a:solidFill>
              <a:ln w="9525" cap="flat"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 name="Google Shape;1212;p46">
                <a:extLst>
                  <a:ext uri="{FF2B5EF4-FFF2-40B4-BE49-F238E27FC236}">
                    <a16:creationId xmlns:a16="http://schemas.microsoft.com/office/drawing/2014/main" id="{5D56680E-6CDB-40AC-B79A-FD170D7B311D}"/>
                  </a:ext>
                </a:extLst>
              </p:cNvPr>
              <p:cNvSpPr/>
              <p:nvPr/>
            </p:nvSpPr>
            <p:spPr>
              <a:xfrm>
                <a:off x="2060613" y="3975794"/>
                <a:ext cx="55" cy="83341"/>
              </a:xfrm>
              <a:custGeom>
                <a:avLst/>
                <a:gdLst/>
                <a:ahLst/>
                <a:cxnLst/>
                <a:rect l="l" t="t" r="r" b="b"/>
                <a:pathLst>
                  <a:path w="1" h="1507" fill="none" extrusionOk="0">
                    <a:moveTo>
                      <a:pt x="1" y="1507"/>
                    </a:moveTo>
                    <a:lnTo>
                      <a:pt x="1" y="0"/>
                    </a:lnTo>
                  </a:path>
                </a:pathLst>
              </a:custGeom>
              <a:noFill/>
              <a:ln w="9525" cap="rnd" cmpd="sng">
                <a:solidFill>
                  <a:schemeClr val="lt2"/>
                </a:solidFill>
                <a:prstDash val="solid"/>
                <a:miter lim="1025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 name="Google Shape;1213;p46">
                <a:extLst>
                  <a:ext uri="{FF2B5EF4-FFF2-40B4-BE49-F238E27FC236}">
                    <a16:creationId xmlns:a16="http://schemas.microsoft.com/office/drawing/2014/main" id="{4485EF4F-B147-4357-8E99-87C4D5CD9D4F}"/>
                  </a:ext>
                </a:extLst>
              </p:cNvPr>
              <p:cNvSpPr/>
              <p:nvPr/>
            </p:nvSpPr>
            <p:spPr>
              <a:xfrm>
                <a:off x="2060613" y="4310260"/>
                <a:ext cx="55" cy="40316"/>
              </a:xfrm>
              <a:custGeom>
                <a:avLst/>
                <a:gdLst/>
                <a:ahLst/>
                <a:cxnLst/>
                <a:rect l="l" t="t" r="r" b="b"/>
                <a:pathLst>
                  <a:path w="1" h="729" fill="none" extrusionOk="0">
                    <a:moveTo>
                      <a:pt x="1" y="0"/>
                    </a:moveTo>
                    <a:lnTo>
                      <a:pt x="1" y="728"/>
                    </a:lnTo>
                  </a:path>
                </a:pathLst>
              </a:custGeom>
              <a:noFill/>
              <a:ln w="9525" cap="rnd" cmpd="sng">
                <a:solidFill>
                  <a:schemeClr val="lt2"/>
                </a:solidFill>
                <a:prstDash val="solid"/>
                <a:miter lim="1025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 name="Google Shape;1214;p46">
                <a:extLst>
                  <a:ext uri="{FF2B5EF4-FFF2-40B4-BE49-F238E27FC236}">
                    <a16:creationId xmlns:a16="http://schemas.microsoft.com/office/drawing/2014/main" id="{89980777-DC28-46EE-90AF-40FA83CC079D}"/>
                  </a:ext>
                </a:extLst>
              </p:cNvPr>
              <p:cNvSpPr/>
              <p:nvPr/>
            </p:nvSpPr>
            <p:spPr>
              <a:xfrm>
                <a:off x="2114479" y="3874260"/>
                <a:ext cx="39762" cy="177521"/>
              </a:xfrm>
              <a:custGeom>
                <a:avLst/>
                <a:gdLst/>
                <a:ahLst/>
                <a:cxnLst/>
                <a:rect l="l" t="t" r="r" b="b"/>
                <a:pathLst>
                  <a:path w="719" h="3210" extrusionOk="0">
                    <a:moveTo>
                      <a:pt x="1" y="1"/>
                    </a:moveTo>
                    <a:lnTo>
                      <a:pt x="1" y="3210"/>
                    </a:lnTo>
                    <a:lnTo>
                      <a:pt x="718" y="3210"/>
                    </a:lnTo>
                    <a:lnTo>
                      <a:pt x="718"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 name="Google Shape;1215;p46">
                <a:extLst>
                  <a:ext uri="{FF2B5EF4-FFF2-40B4-BE49-F238E27FC236}">
                    <a16:creationId xmlns:a16="http://schemas.microsoft.com/office/drawing/2014/main" id="{3327C867-6E9A-4B7C-A2FF-C4020E2DEA4E}"/>
                  </a:ext>
                </a:extLst>
              </p:cNvPr>
              <p:cNvSpPr/>
              <p:nvPr/>
            </p:nvSpPr>
            <p:spPr>
              <a:xfrm>
                <a:off x="2134333" y="3845945"/>
                <a:ext cx="55" cy="40316"/>
              </a:xfrm>
              <a:custGeom>
                <a:avLst/>
                <a:gdLst/>
                <a:ahLst/>
                <a:cxnLst/>
                <a:rect l="l" t="t" r="r" b="b"/>
                <a:pathLst>
                  <a:path w="1" h="729" fill="none" extrusionOk="0">
                    <a:moveTo>
                      <a:pt x="1" y="728"/>
                    </a:moveTo>
                    <a:lnTo>
                      <a:pt x="1" y="0"/>
                    </a:lnTo>
                  </a:path>
                </a:pathLst>
              </a:custGeom>
              <a:noFill/>
              <a:ln w="9525" cap="rnd" cmpd="sng">
                <a:solidFill>
                  <a:schemeClr val="accent2"/>
                </a:solidFill>
                <a:prstDash val="solid"/>
                <a:miter lim="1025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 name="Google Shape;1216;p46">
                <a:extLst>
                  <a:ext uri="{FF2B5EF4-FFF2-40B4-BE49-F238E27FC236}">
                    <a16:creationId xmlns:a16="http://schemas.microsoft.com/office/drawing/2014/main" id="{DC5FF22E-4451-4A55-878D-2EA02074C536}"/>
                  </a:ext>
                </a:extLst>
              </p:cNvPr>
              <p:cNvSpPr/>
              <p:nvPr/>
            </p:nvSpPr>
            <p:spPr>
              <a:xfrm>
                <a:off x="2134333" y="4040387"/>
                <a:ext cx="55" cy="81682"/>
              </a:xfrm>
              <a:custGeom>
                <a:avLst/>
                <a:gdLst/>
                <a:ahLst/>
                <a:cxnLst/>
                <a:rect l="l" t="t" r="r" b="b"/>
                <a:pathLst>
                  <a:path w="1" h="1477" fill="none" extrusionOk="0">
                    <a:moveTo>
                      <a:pt x="1" y="1"/>
                    </a:moveTo>
                    <a:lnTo>
                      <a:pt x="1" y="1477"/>
                    </a:lnTo>
                  </a:path>
                </a:pathLst>
              </a:custGeom>
              <a:noFill/>
              <a:ln w="9525" cap="rnd" cmpd="sng">
                <a:solidFill>
                  <a:schemeClr val="accent2"/>
                </a:solidFill>
                <a:prstDash val="solid"/>
                <a:miter lim="1025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 name="Google Shape;1217;p46">
                <a:extLst>
                  <a:ext uri="{FF2B5EF4-FFF2-40B4-BE49-F238E27FC236}">
                    <a16:creationId xmlns:a16="http://schemas.microsoft.com/office/drawing/2014/main" id="{C2E954E3-93A5-47FB-ADD6-D9C1F10296A8}"/>
                  </a:ext>
                </a:extLst>
              </p:cNvPr>
              <p:cNvSpPr/>
              <p:nvPr/>
            </p:nvSpPr>
            <p:spPr>
              <a:xfrm>
                <a:off x="2188199" y="3800045"/>
                <a:ext cx="39762" cy="183715"/>
              </a:xfrm>
              <a:custGeom>
                <a:avLst/>
                <a:gdLst/>
                <a:ahLst/>
                <a:cxnLst/>
                <a:rect l="l" t="t" r="r" b="b"/>
                <a:pathLst>
                  <a:path w="719" h="3322" extrusionOk="0">
                    <a:moveTo>
                      <a:pt x="1" y="0"/>
                    </a:moveTo>
                    <a:lnTo>
                      <a:pt x="1" y="3322"/>
                    </a:lnTo>
                    <a:lnTo>
                      <a:pt x="718" y="3322"/>
                    </a:lnTo>
                    <a:lnTo>
                      <a:pt x="718"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1218;p46">
                <a:extLst>
                  <a:ext uri="{FF2B5EF4-FFF2-40B4-BE49-F238E27FC236}">
                    <a16:creationId xmlns:a16="http://schemas.microsoft.com/office/drawing/2014/main" id="{0A34C65B-35DA-46B0-86EB-A907546F6A7A}"/>
                  </a:ext>
                </a:extLst>
              </p:cNvPr>
              <p:cNvSpPr/>
              <p:nvPr/>
            </p:nvSpPr>
            <p:spPr>
              <a:xfrm>
                <a:off x="2208053" y="3771675"/>
                <a:ext cx="55" cy="39762"/>
              </a:xfrm>
              <a:custGeom>
                <a:avLst/>
                <a:gdLst/>
                <a:ahLst/>
                <a:cxnLst/>
                <a:rect l="l" t="t" r="r" b="b"/>
                <a:pathLst>
                  <a:path w="1" h="719" fill="none" extrusionOk="0">
                    <a:moveTo>
                      <a:pt x="0" y="718"/>
                    </a:moveTo>
                    <a:lnTo>
                      <a:pt x="0" y="0"/>
                    </a:lnTo>
                  </a:path>
                </a:pathLst>
              </a:custGeom>
              <a:noFill/>
              <a:ln w="9525" cap="rnd" cmpd="sng">
                <a:solidFill>
                  <a:schemeClr val="accent2"/>
                </a:solidFill>
                <a:prstDash val="solid"/>
                <a:miter lim="1025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 name="Google Shape;1219;p46">
                <a:extLst>
                  <a:ext uri="{FF2B5EF4-FFF2-40B4-BE49-F238E27FC236}">
                    <a16:creationId xmlns:a16="http://schemas.microsoft.com/office/drawing/2014/main" id="{DDC66123-8EA9-459B-B80E-2F86FE2DD164}"/>
                  </a:ext>
                </a:extLst>
              </p:cNvPr>
              <p:cNvSpPr/>
              <p:nvPr/>
            </p:nvSpPr>
            <p:spPr>
              <a:xfrm>
                <a:off x="2208053" y="3961029"/>
                <a:ext cx="55" cy="132726"/>
              </a:xfrm>
              <a:custGeom>
                <a:avLst/>
                <a:gdLst/>
                <a:ahLst/>
                <a:cxnLst/>
                <a:rect l="l" t="t" r="r" b="b"/>
                <a:pathLst>
                  <a:path w="1" h="2400" fill="none" extrusionOk="0">
                    <a:moveTo>
                      <a:pt x="0" y="0"/>
                    </a:moveTo>
                    <a:lnTo>
                      <a:pt x="0" y="2399"/>
                    </a:lnTo>
                  </a:path>
                </a:pathLst>
              </a:custGeom>
              <a:noFill/>
              <a:ln w="9525" cap="rnd" cmpd="sng">
                <a:solidFill>
                  <a:schemeClr val="accent2"/>
                </a:solidFill>
                <a:prstDash val="solid"/>
                <a:miter lim="1025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Tree>
    <p:extLst>
      <p:ext uri="{BB962C8B-B14F-4D97-AF65-F5344CB8AC3E}">
        <p14:creationId xmlns:p14="http://schemas.microsoft.com/office/powerpoint/2010/main" val="3042494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2972"/>
        <p:cNvGrpSpPr/>
        <p:nvPr/>
      </p:nvGrpSpPr>
      <p:grpSpPr>
        <a:xfrm>
          <a:off x="0" y="0"/>
          <a:ext cx="0" cy="0"/>
          <a:chOff x="0" y="0"/>
          <a:chExt cx="0" cy="0"/>
        </a:xfrm>
      </p:grpSpPr>
      <p:sp>
        <p:nvSpPr>
          <p:cNvPr id="2973" name="Google Shape;2973;p66"/>
          <p:cNvSpPr txBox="1">
            <a:spLocks noGrp="1"/>
          </p:cNvSpPr>
          <p:nvPr>
            <p:ph type="title"/>
          </p:nvPr>
        </p:nvSpPr>
        <p:spPr>
          <a:xfrm>
            <a:off x="3657751" y="1295845"/>
            <a:ext cx="4594500" cy="19362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s-VE" dirty="0">
                <a:effectLst>
                  <a:outerShdw blurRad="38100" dist="38100" dir="2700000" algn="tl">
                    <a:srgbClr val="000000">
                      <a:alpha val="43137"/>
                    </a:srgbClr>
                  </a:outerShdw>
                </a:effectLst>
              </a:rPr>
              <a:t>ARTÍCULOS MÁS RELEVANTES</a:t>
            </a:r>
            <a:endParaRPr dirty="0">
              <a:effectLst>
                <a:outerShdw blurRad="38100" dist="38100" dir="2700000" algn="tl">
                  <a:srgbClr val="000000">
                    <a:alpha val="43137"/>
                  </a:srgbClr>
                </a:outerShdw>
              </a:effectLst>
            </a:endParaRPr>
          </a:p>
        </p:txBody>
      </p:sp>
      <p:sp>
        <p:nvSpPr>
          <p:cNvPr id="2978" name="Google Shape;2978;p66"/>
          <p:cNvSpPr/>
          <p:nvPr/>
        </p:nvSpPr>
        <p:spPr>
          <a:xfrm flipH="1">
            <a:off x="3111977" y="1214142"/>
            <a:ext cx="96151" cy="81703"/>
          </a:xfrm>
          <a:custGeom>
            <a:avLst/>
            <a:gdLst/>
            <a:ahLst/>
            <a:cxnLst/>
            <a:rect l="l" t="t" r="r" b="b"/>
            <a:pathLst>
              <a:path w="945" h="803" extrusionOk="0">
                <a:moveTo>
                  <a:pt x="534" y="0"/>
                </a:moveTo>
                <a:cubicBezTo>
                  <a:pt x="185" y="0"/>
                  <a:pt x="1" y="410"/>
                  <a:pt x="226" y="666"/>
                </a:cubicBezTo>
                <a:cubicBezTo>
                  <a:pt x="309" y="760"/>
                  <a:pt x="418" y="803"/>
                  <a:pt x="526" y="803"/>
                </a:cubicBezTo>
                <a:cubicBezTo>
                  <a:pt x="714" y="803"/>
                  <a:pt x="898" y="672"/>
                  <a:pt x="924" y="451"/>
                </a:cubicBezTo>
                <a:cubicBezTo>
                  <a:pt x="944" y="215"/>
                  <a:pt x="760" y="21"/>
                  <a:pt x="534" y="0"/>
                </a:cubicBezTo>
                <a:close/>
              </a:path>
            </a:pathLst>
          </a:custGeom>
          <a:solidFill>
            <a:srgbClr val="F7921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79" name="Google Shape;2979;p66"/>
          <p:cNvSpPr/>
          <p:nvPr/>
        </p:nvSpPr>
        <p:spPr>
          <a:xfrm flipH="1">
            <a:off x="2766751" y="1214142"/>
            <a:ext cx="96050" cy="81703"/>
          </a:xfrm>
          <a:custGeom>
            <a:avLst/>
            <a:gdLst/>
            <a:ahLst/>
            <a:cxnLst/>
            <a:rect l="l" t="t" r="r" b="b"/>
            <a:pathLst>
              <a:path w="944" h="803" extrusionOk="0">
                <a:moveTo>
                  <a:pt x="533" y="0"/>
                </a:moveTo>
                <a:cubicBezTo>
                  <a:pt x="185" y="0"/>
                  <a:pt x="0" y="410"/>
                  <a:pt x="226" y="666"/>
                </a:cubicBezTo>
                <a:cubicBezTo>
                  <a:pt x="312" y="760"/>
                  <a:pt x="422" y="803"/>
                  <a:pt x="531" y="803"/>
                </a:cubicBezTo>
                <a:cubicBezTo>
                  <a:pt x="719" y="803"/>
                  <a:pt x="900" y="672"/>
                  <a:pt x="933" y="451"/>
                </a:cubicBezTo>
                <a:cubicBezTo>
                  <a:pt x="943" y="215"/>
                  <a:pt x="769" y="21"/>
                  <a:pt x="533" y="0"/>
                </a:cubicBezTo>
                <a:close/>
              </a:path>
            </a:pathLst>
          </a:custGeom>
          <a:solidFill>
            <a:srgbClr val="F7921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2980" name="Google Shape;2980;p66"/>
          <p:cNvGrpSpPr/>
          <p:nvPr/>
        </p:nvGrpSpPr>
        <p:grpSpPr>
          <a:xfrm>
            <a:off x="991475" y="307619"/>
            <a:ext cx="2440903" cy="4400849"/>
            <a:chOff x="991475" y="307619"/>
            <a:chExt cx="2440903" cy="4400849"/>
          </a:xfrm>
        </p:grpSpPr>
        <p:sp>
          <p:nvSpPr>
            <p:cNvPr id="2981" name="Google Shape;2981;p66"/>
            <p:cNvSpPr/>
            <p:nvPr/>
          </p:nvSpPr>
          <p:spPr>
            <a:xfrm flipH="1">
              <a:off x="1389910" y="2113695"/>
              <a:ext cx="802279" cy="535497"/>
            </a:xfrm>
            <a:custGeom>
              <a:avLst/>
              <a:gdLst/>
              <a:ahLst/>
              <a:cxnLst/>
              <a:rect l="l" t="t" r="r" b="b"/>
              <a:pathLst>
                <a:path w="7885" h="5263" extrusionOk="0">
                  <a:moveTo>
                    <a:pt x="6688" y="0"/>
                  </a:moveTo>
                  <a:cubicBezTo>
                    <a:pt x="6313" y="0"/>
                    <a:pt x="5948" y="195"/>
                    <a:pt x="5752" y="539"/>
                  </a:cubicBezTo>
                  <a:lnTo>
                    <a:pt x="4224" y="3030"/>
                  </a:lnTo>
                  <a:lnTo>
                    <a:pt x="267" y="1677"/>
                  </a:lnTo>
                  <a:lnTo>
                    <a:pt x="1" y="2794"/>
                  </a:lnTo>
                  <a:cubicBezTo>
                    <a:pt x="1" y="2794"/>
                    <a:pt x="2815" y="5263"/>
                    <a:pt x="4589" y="5263"/>
                  </a:cubicBezTo>
                  <a:cubicBezTo>
                    <a:pt x="4698" y="5263"/>
                    <a:pt x="4802" y="5254"/>
                    <a:pt x="4901" y="5234"/>
                  </a:cubicBezTo>
                  <a:cubicBezTo>
                    <a:pt x="6101" y="4988"/>
                    <a:pt x="7095" y="2702"/>
                    <a:pt x="7648" y="1441"/>
                  </a:cubicBezTo>
                  <a:cubicBezTo>
                    <a:pt x="7884" y="908"/>
                    <a:pt x="7669" y="293"/>
                    <a:pt x="7156" y="27"/>
                  </a:cubicBezTo>
                  <a:lnTo>
                    <a:pt x="7156" y="27"/>
                  </a:lnTo>
                  <a:lnTo>
                    <a:pt x="7197" y="129"/>
                  </a:lnTo>
                  <a:cubicBezTo>
                    <a:pt x="7036" y="42"/>
                    <a:pt x="6861" y="0"/>
                    <a:pt x="6688"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82" name="Google Shape;2982;p66"/>
            <p:cNvSpPr/>
            <p:nvPr/>
          </p:nvSpPr>
          <p:spPr>
            <a:xfrm flipH="1">
              <a:off x="2059611" y="1747148"/>
              <a:ext cx="319284" cy="631140"/>
            </a:xfrm>
            <a:custGeom>
              <a:avLst/>
              <a:gdLst/>
              <a:ahLst/>
              <a:cxnLst/>
              <a:rect l="l" t="t" r="r" b="b"/>
              <a:pathLst>
                <a:path w="3138" h="6203" extrusionOk="0">
                  <a:moveTo>
                    <a:pt x="831" y="0"/>
                  </a:moveTo>
                  <a:lnTo>
                    <a:pt x="1" y="328"/>
                  </a:lnTo>
                  <a:lnTo>
                    <a:pt x="2307" y="6202"/>
                  </a:lnTo>
                  <a:lnTo>
                    <a:pt x="3138" y="5874"/>
                  </a:lnTo>
                  <a:lnTo>
                    <a:pt x="831"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83" name="Google Shape;2983;p66"/>
            <p:cNvSpPr/>
            <p:nvPr/>
          </p:nvSpPr>
          <p:spPr>
            <a:xfrm flipH="1">
              <a:off x="1860389" y="1888171"/>
              <a:ext cx="484013" cy="928344"/>
            </a:xfrm>
            <a:custGeom>
              <a:avLst/>
              <a:gdLst/>
              <a:ahLst/>
              <a:cxnLst/>
              <a:rect l="l" t="t" r="r" b="b"/>
              <a:pathLst>
                <a:path w="4757" h="9124" extrusionOk="0">
                  <a:moveTo>
                    <a:pt x="1085" y="1"/>
                  </a:moveTo>
                  <a:cubicBezTo>
                    <a:pt x="1017" y="1"/>
                    <a:pt x="948" y="13"/>
                    <a:pt x="882" y="39"/>
                  </a:cubicBezTo>
                  <a:lnTo>
                    <a:pt x="441" y="213"/>
                  </a:lnTo>
                  <a:cubicBezTo>
                    <a:pt x="144" y="336"/>
                    <a:pt x="0" y="665"/>
                    <a:pt x="113" y="962"/>
                  </a:cubicBezTo>
                  <a:lnTo>
                    <a:pt x="3137" y="8763"/>
                  </a:lnTo>
                  <a:cubicBezTo>
                    <a:pt x="3223" y="8982"/>
                    <a:pt x="3441" y="9124"/>
                    <a:pt x="3671" y="9124"/>
                  </a:cubicBezTo>
                  <a:cubicBezTo>
                    <a:pt x="3742" y="9124"/>
                    <a:pt x="3815" y="9110"/>
                    <a:pt x="3885" y="9081"/>
                  </a:cubicBezTo>
                  <a:lnTo>
                    <a:pt x="4316" y="8907"/>
                  </a:lnTo>
                  <a:cubicBezTo>
                    <a:pt x="4613" y="8794"/>
                    <a:pt x="4757" y="8466"/>
                    <a:pt x="4644" y="8169"/>
                  </a:cubicBezTo>
                  <a:lnTo>
                    <a:pt x="1620" y="367"/>
                  </a:lnTo>
                  <a:cubicBezTo>
                    <a:pt x="1533" y="139"/>
                    <a:pt x="1313" y="1"/>
                    <a:pt x="1085"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84" name="Google Shape;2984;p66"/>
            <p:cNvSpPr/>
            <p:nvPr/>
          </p:nvSpPr>
          <p:spPr>
            <a:xfrm flipH="1">
              <a:off x="2254660" y="1644892"/>
              <a:ext cx="194032" cy="164933"/>
            </a:xfrm>
            <a:custGeom>
              <a:avLst/>
              <a:gdLst/>
              <a:ahLst/>
              <a:cxnLst/>
              <a:rect l="l" t="t" r="r" b="b"/>
              <a:pathLst>
                <a:path w="1907" h="1621" extrusionOk="0">
                  <a:moveTo>
                    <a:pt x="1507" y="1"/>
                  </a:moveTo>
                  <a:lnTo>
                    <a:pt x="0" y="595"/>
                  </a:lnTo>
                  <a:lnTo>
                    <a:pt x="400" y="1620"/>
                  </a:lnTo>
                  <a:lnTo>
                    <a:pt x="1907" y="1026"/>
                  </a:lnTo>
                  <a:lnTo>
                    <a:pt x="1507" y="1"/>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85" name="Google Shape;2985;p66"/>
            <p:cNvSpPr/>
            <p:nvPr/>
          </p:nvSpPr>
          <p:spPr>
            <a:xfrm flipH="1">
              <a:off x="1817544" y="307619"/>
              <a:ext cx="1614835" cy="1460687"/>
            </a:xfrm>
            <a:custGeom>
              <a:avLst/>
              <a:gdLst/>
              <a:ahLst/>
              <a:cxnLst/>
              <a:rect l="l" t="t" r="r" b="b"/>
              <a:pathLst>
                <a:path w="15871" h="14356" extrusionOk="0">
                  <a:moveTo>
                    <a:pt x="7756" y="1651"/>
                  </a:moveTo>
                  <a:cubicBezTo>
                    <a:pt x="7781" y="1651"/>
                    <a:pt x="7807" y="1651"/>
                    <a:pt x="7833" y="1652"/>
                  </a:cubicBezTo>
                  <a:cubicBezTo>
                    <a:pt x="10068" y="1693"/>
                    <a:pt x="12057" y="3077"/>
                    <a:pt x="12877" y="5158"/>
                  </a:cubicBezTo>
                  <a:cubicBezTo>
                    <a:pt x="13994" y="7987"/>
                    <a:pt x="12600" y="11196"/>
                    <a:pt x="9760" y="12323"/>
                  </a:cubicBezTo>
                  <a:cubicBezTo>
                    <a:pt x="9105" y="12578"/>
                    <a:pt x="8422" y="12702"/>
                    <a:pt x="7745" y="12702"/>
                  </a:cubicBezTo>
                  <a:cubicBezTo>
                    <a:pt x="6270" y="12702"/>
                    <a:pt x="4824" y="12114"/>
                    <a:pt x="3763" y="11011"/>
                  </a:cubicBezTo>
                  <a:cubicBezTo>
                    <a:pt x="2215" y="9412"/>
                    <a:pt x="1785" y="7023"/>
                    <a:pt x="2666" y="4973"/>
                  </a:cubicBezTo>
                  <a:cubicBezTo>
                    <a:pt x="3548" y="2947"/>
                    <a:pt x="5551" y="1651"/>
                    <a:pt x="7756" y="1651"/>
                  </a:cubicBezTo>
                  <a:close/>
                  <a:moveTo>
                    <a:pt x="7737" y="0"/>
                  </a:moveTo>
                  <a:cubicBezTo>
                    <a:pt x="4886" y="0"/>
                    <a:pt x="2301" y="1701"/>
                    <a:pt x="1159" y="4317"/>
                  </a:cubicBezTo>
                  <a:cubicBezTo>
                    <a:pt x="1" y="6982"/>
                    <a:pt x="565" y="10078"/>
                    <a:pt x="2574" y="12159"/>
                  </a:cubicBezTo>
                  <a:cubicBezTo>
                    <a:pt x="3957" y="13592"/>
                    <a:pt x="5836" y="14356"/>
                    <a:pt x="7748" y="14356"/>
                  </a:cubicBezTo>
                  <a:cubicBezTo>
                    <a:pt x="8628" y="14356"/>
                    <a:pt x="9516" y="14194"/>
                    <a:pt x="10365" y="13861"/>
                  </a:cubicBezTo>
                  <a:cubicBezTo>
                    <a:pt x="14056" y="12406"/>
                    <a:pt x="15870" y="8233"/>
                    <a:pt x="14414" y="4543"/>
                  </a:cubicBezTo>
                  <a:cubicBezTo>
                    <a:pt x="13348" y="1847"/>
                    <a:pt x="10765" y="53"/>
                    <a:pt x="7864" y="1"/>
                  </a:cubicBezTo>
                  <a:cubicBezTo>
                    <a:pt x="7821" y="1"/>
                    <a:pt x="7779" y="0"/>
                    <a:pt x="7737"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86" name="Google Shape;2986;p66"/>
            <p:cNvSpPr/>
            <p:nvPr/>
          </p:nvSpPr>
          <p:spPr>
            <a:xfrm flipH="1">
              <a:off x="2042916" y="475605"/>
              <a:ext cx="1204792" cy="1124513"/>
            </a:xfrm>
            <a:custGeom>
              <a:avLst/>
              <a:gdLst/>
              <a:ahLst/>
              <a:cxnLst/>
              <a:rect l="l" t="t" r="r" b="b"/>
              <a:pathLst>
                <a:path w="11841" h="11052" extrusionOk="0">
                  <a:moveTo>
                    <a:pt x="5918" y="1"/>
                  </a:moveTo>
                  <a:cubicBezTo>
                    <a:pt x="3224" y="1"/>
                    <a:pt x="871" y="1960"/>
                    <a:pt x="462" y="4706"/>
                  </a:cubicBezTo>
                  <a:cubicBezTo>
                    <a:pt x="0" y="7720"/>
                    <a:pt x="2081" y="10529"/>
                    <a:pt x="5095" y="10990"/>
                  </a:cubicBezTo>
                  <a:cubicBezTo>
                    <a:pt x="5373" y="11032"/>
                    <a:pt x="5648" y="11052"/>
                    <a:pt x="5920" y="11052"/>
                  </a:cubicBezTo>
                  <a:cubicBezTo>
                    <a:pt x="8615" y="11052"/>
                    <a:pt x="10970" y="9084"/>
                    <a:pt x="11380" y="6346"/>
                  </a:cubicBezTo>
                  <a:cubicBezTo>
                    <a:pt x="11841" y="3332"/>
                    <a:pt x="9760" y="513"/>
                    <a:pt x="6746" y="62"/>
                  </a:cubicBezTo>
                  <a:cubicBezTo>
                    <a:pt x="6467" y="21"/>
                    <a:pt x="6191" y="1"/>
                    <a:pt x="5918"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87" name="Google Shape;2987;p66"/>
            <p:cNvSpPr/>
            <p:nvPr/>
          </p:nvSpPr>
          <p:spPr>
            <a:xfrm flipH="1">
              <a:off x="1103089" y="2086884"/>
              <a:ext cx="563376" cy="961005"/>
            </a:xfrm>
            <a:custGeom>
              <a:avLst/>
              <a:gdLst/>
              <a:ahLst/>
              <a:cxnLst/>
              <a:rect l="l" t="t" r="r" b="b"/>
              <a:pathLst>
                <a:path w="5537" h="9445" extrusionOk="0">
                  <a:moveTo>
                    <a:pt x="2412" y="1"/>
                  </a:moveTo>
                  <a:cubicBezTo>
                    <a:pt x="1857" y="1"/>
                    <a:pt x="1549" y="280"/>
                    <a:pt x="1549" y="280"/>
                  </a:cubicBezTo>
                  <a:cubicBezTo>
                    <a:pt x="1549" y="280"/>
                    <a:pt x="185" y="547"/>
                    <a:pt x="113" y="3519"/>
                  </a:cubicBezTo>
                  <a:cubicBezTo>
                    <a:pt x="52" y="5765"/>
                    <a:pt x="1" y="9445"/>
                    <a:pt x="1" y="9445"/>
                  </a:cubicBezTo>
                  <a:lnTo>
                    <a:pt x="4891" y="9445"/>
                  </a:lnTo>
                  <a:cubicBezTo>
                    <a:pt x="4891" y="9445"/>
                    <a:pt x="5536" y="1982"/>
                    <a:pt x="4152" y="793"/>
                  </a:cubicBezTo>
                  <a:cubicBezTo>
                    <a:pt x="3439" y="174"/>
                    <a:pt x="2849" y="1"/>
                    <a:pt x="2412"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88" name="Google Shape;2988;p66"/>
            <p:cNvSpPr/>
            <p:nvPr/>
          </p:nvSpPr>
          <p:spPr>
            <a:xfrm flipH="1">
              <a:off x="1363868" y="1749183"/>
              <a:ext cx="303615" cy="402717"/>
            </a:xfrm>
            <a:custGeom>
              <a:avLst/>
              <a:gdLst/>
              <a:ahLst/>
              <a:cxnLst/>
              <a:rect l="l" t="t" r="r" b="b"/>
              <a:pathLst>
                <a:path w="2984" h="3958" extrusionOk="0">
                  <a:moveTo>
                    <a:pt x="298" y="1"/>
                  </a:moveTo>
                  <a:cubicBezTo>
                    <a:pt x="298" y="1"/>
                    <a:pt x="0" y="2051"/>
                    <a:pt x="339" y="2533"/>
                  </a:cubicBezTo>
                  <a:cubicBezTo>
                    <a:pt x="677" y="3025"/>
                    <a:pt x="1518" y="3066"/>
                    <a:pt x="1518" y="3066"/>
                  </a:cubicBezTo>
                  <a:lnTo>
                    <a:pt x="1559" y="3958"/>
                  </a:lnTo>
                  <a:lnTo>
                    <a:pt x="2748" y="3548"/>
                  </a:lnTo>
                  <a:lnTo>
                    <a:pt x="2789" y="2533"/>
                  </a:lnTo>
                  <a:lnTo>
                    <a:pt x="2984" y="73"/>
                  </a:lnTo>
                  <a:lnTo>
                    <a:pt x="298" y="1"/>
                  </a:lnTo>
                  <a:close/>
                </a:path>
              </a:pathLst>
            </a:custGeom>
            <a:solidFill>
              <a:srgbClr val="FF959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89" name="Google Shape;2989;p66"/>
            <p:cNvSpPr/>
            <p:nvPr/>
          </p:nvSpPr>
          <p:spPr>
            <a:xfrm flipH="1">
              <a:off x="1276263" y="1660764"/>
              <a:ext cx="417266" cy="331595"/>
            </a:xfrm>
            <a:custGeom>
              <a:avLst/>
              <a:gdLst/>
              <a:ahLst/>
              <a:cxnLst/>
              <a:rect l="l" t="t" r="r" b="b"/>
              <a:pathLst>
                <a:path w="4101" h="3259" extrusionOk="0">
                  <a:moveTo>
                    <a:pt x="1771" y="0"/>
                  </a:moveTo>
                  <a:cubicBezTo>
                    <a:pt x="1023" y="0"/>
                    <a:pt x="215" y="60"/>
                    <a:pt x="215" y="60"/>
                  </a:cubicBezTo>
                  <a:cubicBezTo>
                    <a:pt x="215" y="60"/>
                    <a:pt x="0" y="439"/>
                    <a:pt x="564" y="870"/>
                  </a:cubicBezTo>
                  <a:lnTo>
                    <a:pt x="2061" y="911"/>
                  </a:lnTo>
                  <a:cubicBezTo>
                    <a:pt x="1938" y="1249"/>
                    <a:pt x="1938" y="1618"/>
                    <a:pt x="2081" y="1956"/>
                  </a:cubicBezTo>
                  <a:cubicBezTo>
                    <a:pt x="2163" y="2120"/>
                    <a:pt x="2286" y="2264"/>
                    <a:pt x="2440" y="2377"/>
                  </a:cubicBezTo>
                  <a:cubicBezTo>
                    <a:pt x="2440" y="2377"/>
                    <a:pt x="2519" y="1905"/>
                    <a:pt x="2801" y="1905"/>
                  </a:cubicBezTo>
                  <a:cubicBezTo>
                    <a:pt x="2807" y="1905"/>
                    <a:pt x="2813" y="1905"/>
                    <a:pt x="2819" y="1905"/>
                  </a:cubicBezTo>
                  <a:cubicBezTo>
                    <a:pt x="3014" y="1926"/>
                    <a:pt x="3096" y="2295"/>
                    <a:pt x="2973" y="2592"/>
                  </a:cubicBezTo>
                  <a:cubicBezTo>
                    <a:pt x="2935" y="2743"/>
                    <a:pt x="2802" y="2851"/>
                    <a:pt x="2653" y="2851"/>
                  </a:cubicBezTo>
                  <a:cubicBezTo>
                    <a:pt x="2640" y="2851"/>
                    <a:pt x="2627" y="2850"/>
                    <a:pt x="2614" y="2848"/>
                  </a:cubicBezTo>
                  <a:lnTo>
                    <a:pt x="2614" y="2848"/>
                  </a:lnTo>
                  <a:lnTo>
                    <a:pt x="3055" y="3258"/>
                  </a:lnTo>
                  <a:cubicBezTo>
                    <a:pt x="3055" y="3258"/>
                    <a:pt x="4101" y="1331"/>
                    <a:pt x="3424" y="849"/>
                  </a:cubicBezTo>
                  <a:cubicBezTo>
                    <a:pt x="3404" y="531"/>
                    <a:pt x="3219" y="244"/>
                    <a:pt x="2922" y="111"/>
                  </a:cubicBezTo>
                  <a:cubicBezTo>
                    <a:pt x="2727" y="26"/>
                    <a:pt x="2261" y="0"/>
                    <a:pt x="1771" y="0"/>
                  </a:cubicBezTo>
                  <a:close/>
                </a:path>
              </a:pathLst>
            </a:custGeom>
            <a:solidFill>
              <a:srgbClr val="00171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90" name="Google Shape;2990;p66"/>
            <p:cNvSpPr/>
            <p:nvPr/>
          </p:nvSpPr>
          <p:spPr>
            <a:xfrm flipH="1">
              <a:off x="1448320" y="1995362"/>
              <a:ext cx="64813" cy="85570"/>
            </a:xfrm>
            <a:custGeom>
              <a:avLst/>
              <a:gdLst/>
              <a:ahLst/>
              <a:cxnLst/>
              <a:rect l="l" t="t" r="r" b="b"/>
              <a:pathLst>
                <a:path w="637" h="841" extrusionOk="0">
                  <a:moveTo>
                    <a:pt x="626" y="0"/>
                  </a:moveTo>
                  <a:cubicBezTo>
                    <a:pt x="575" y="308"/>
                    <a:pt x="1" y="472"/>
                    <a:pt x="1" y="472"/>
                  </a:cubicBezTo>
                  <a:lnTo>
                    <a:pt x="21" y="841"/>
                  </a:lnTo>
                  <a:cubicBezTo>
                    <a:pt x="636" y="697"/>
                    <a:pt x="626" y="1"/>
                    <a:pt x="626" y="0"/>
                  </a:cubicBezTo>
                  <a:close/>
                </a:path>
              </a:pathLst>
            </a:custGeom>
            <a:solidFill>
              <a:srgbClr val="D85E5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91" name="Google Shape;2991;p66"/>
            <p:cNvSpPr/>
            <p:nvPr/>
          </p:nvSpPr>
          <p:spPr>
            <a:xfrm flipH="1">
              <a:off x="1356543" y="2049594"/>
              <a:ext cx="165950" cy="107547"/>
            </a:xfrm>
            <a:custGeom>
              <a:avLst/>
              <a:gdLst/>
              <a:ahLst/>
              <a:cxnLst/>
              <a:rect l="l" t="t" r="r" b="b"/>
              <a:pathLst>
                <a:path w="1631" h="1057" extrusionOk="0">
                  <a:moveTo>
                    <a:pt x="1374" y="0"/>
                  </a:moveTo>
                  <a:lnTo>
                    <a:pt x="287" y="667"/>
                  </a:lnTo>
                  <a:lnTo>
                    <a:pt x="123" y="410"/>
                  </a:lnTo>
                  <a:lnTo>
                    <a:pt x="0" y="585"/>
                  </a:lnTo>
                  <a:lnTo>
                    <a:pt x="0" y="933"/>
                  </a:lnTo>
                  <a:lnTo>
                    <a:pt x="277" y="800"/>
                  </a:lnTo>
                  <a:lnTo>
                    <a:pt x="790" y="1056"/>
                  </a:lnTo>
                  <a:lnTo>
                    <a:pt x="1630" y="298"/>
                  </a:lnTo>
                  <a:lnTo>
                    <a:pt x="1374" y="0"/>
                  </a:ln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92" name="Google Shape;2992;p66"/>
            <p:cNvSpPr/>
            <p:nvPr/>
          </p:nvSpPr>
          <p:spPr>
            <a:xfrm flipH="1">
              <a:off x="1002969" y="3047791"/>
              <a:ext cx="663495" cy="1467708"/>
            </a:xfrm>
            <a:custGeom>
              <a:avLst/>
              <a:gdLst/>
              <a:ahLst/>
              <a:cxnLst/>
              <a:rect l="l" t="t" r="r" b="b"/>
              <a:pathLst>
                <a:path w="6521" h="14425" extrusionOk="0">
                  <a:moveTo>
                    <a:pt x="1" y="1"/>
                  </a:moveTo>
                  <a:lnTo>
                    <a:pt x="1128" y="14425"/>
                  </a:lnTo>
                  <a:lnTo>
                    <a:pt x="2912" y="14425"/>
                  </a:lnTo>
                  <a:lnTo>
                    <a:pt x="2912" y="6223"/>
                  </a:lnTo>
                  <a:lnTo>
                    <a:pt x="4593" y="14425"/>
                  </a:lnTo>
                  <a:lnTo>
                    <a:pt x="6521" y="14425"/>
                  </a:lnTo>
                  <a:lnTo>
                    <a:pt x="5495" y="6193"/>
                  </a:lnTo>
                  <a:lnTo>
                    <a:pt x="4891" y="1"/>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93" name="Google Shape;2993;p66"/>
            <p:cNvSpPr/>
            <p:nvPr/>
          </p:nvSpPr>
          <p:spPr>
            <a:xfrm flipH="1">
              <a:off x="1023832" y="4449724"/>
              <a:ext cx="137766" cy="80381"/>
            </a:xfrm>
            <a:custGeom>
              <a:avLst/>
              <a:gdLst/>
              <a:ahLst/>
              <a:cxnLst/>
              <a:rect l="l" t="t" r="r" b="b"/>
              <a:pathLst>
                <a:path w="1354" h="790" extrusionOk="0">
                  <a:moveTo>
                    <a:pt x="0" y="0"/>
                  </a:moveTo>
                  <a:lnTo>
                    <a:pt x="185" y="789"/>
                  </a:lnTo>
                  <a:lnTo>
                    <a:pt x="1354" y="789"/>
                  </a:lnTo>
                  <a:lnTo>
                    <a:pt x="1241" y="0"/>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94" name="Google Shape;2994;p66"/>
            <p:cNvSpPr/>
            <p:nvPr/>
          </p:nvSpPr>
          <p:spPr>
            <a:xfrm flipH="1">
              <a:off x="991475" y="4530003"/>
              <a:ext cx="343296" cy="178465"/>
            </a:xfrm>
            <a:custGeom>
              <a:avLst/>
              <a:gdLst/>
              <a:ahLst/>
              <a:cxnLst/>
              <a:rect l="l" t="t" r="r" b="b"/>
              <a:pathLst>
                <a:path w="3374" h="1754" extrusionOk="0">
                  <a:moveTo>
                    <a:pt x="1887" y="0"/>
                  </a:moveTo>
                  <a:lnTo>
                    <a:pt x="1805" y="103"/>
                  </a:lnTo>
                  <a:cubicBezTo>
                    <a:pt x="1805" y="103"/>
                    <a:pt x="923" y="995"/>
                    <a:pt x="195" y="1190"/>
                  </a:cubicBezTo>
                  <a:lnTo>
                    <a:pt x="1" y="1753"/>
                  </a:lnTo>
                  <a:lnTo>
                    <a:pt x="1887" y="1753"/>
                  </a:lnTo>
                  <a:lnTo>
                    <a:pt x="2379" y="1651"/>
                  </a:lnTo>
                  <a:lnTo>
                    <a:pt x="2522" y="1753"/>
                  </a:lnTo>
                  <a:lnTo>
                    <a:pt x="3250" y="1753"/>
                  </a:lnTo>
                  <a:cubicBezTo>
                    <a:pt x="3250" y="1753"/>
                    <a:pt x="3373" y="513"/>
                    <a:pt x="3056"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95" name="Google Shape;2995;p66"/>
            <p:cNvSpPr/>
            <p:nvPr/>
          </p:nvSpPr>
          <p:spPr>
            <a:xfrm flipH="1">
              <a:off x="1397242" y="4448605"/>
              <a:ext cx="120062" cy="81500"/>
            </a:xfrm>
            <a:custGeom>
              <a:avLst/>
              <a:gdLst/>
              <a:ahLst/>
              <a:cxnLst/>
              <a:rect l="l" t="t" r="r" b="b"/>
              <a:pathLst>
                <a:path w="1180" h="801" extrusionOk="0">
                  <a:moveTo>
                    <a:pt x="1" y="1"/>
                  </a:moveTo>
                  <a:lnTo>
                    <a:pt x="1" y="800"/>
                  </a:lnTo>
                  <a:lnTo>
                    <a:pt x="1180" y="800"/>
                  </a:lnTo>
                  <a:lnTo>
                    <a:pt x="1180" y="1"/>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96" name="Google Shape;2996;p66"/>
            <p:cNvSpPr/>
            <p:nvPr/>
          </p:nvSpPr>
          <p:spPr>
            <a:xfrm flipH="1">
              <a:off x="1364885" y="4530003"/>
              <a:ext cx="343296" cy="178465"/>
            </a:xfrm>
            <a:custGeom>
              <a:avLst/>
              <a:gdLst/>
              <a:ahLst/>
              <a:cxnLst/>
              <a:rect l="l" t="t" r="r" b="b"/>
              <a:pathLst>
                <a:path w="3374" h="1754" extrusionOk="0">
                  <a:moveTo>
                    <a:pt x="1877" y="0"/>
                  </a:moveTo>
                  <a:lnTo>
                    <a:pt x="1795" y="103"/>
                  </a:lnTo>
                  <a:cubicBezTo>
                    <a:pt x="1795" y="103"/>
                    <a:pt x="923" y="995"/>
                    <a:pt x="195" y="1190"/>
                  </a:cubicBezTo>
                  <a:lnTo>
                    <a:pt x="1" y="1753"/>
                  </a:lnTo>
                  <a:lnTo>
                    <a:pt x="1887" y="1753"/>
                  </a:lnTo>
                  <a:lnTo>
                    <a:pt x="2379" y="1651"/>
                  </a:lnTo>
                  <a:lnTo>
                    <a:pt x="2522" y="1753"/>
                  </a:lnTo>
                  <a:lnTo>
                    <a:pt x="3250" y="1753"/>
                  </a:lnTo>
                  <a:cubicBezTo>
                    <a:pt x="3250" y="1753"/>
                    <a:pt x="3373" y="513"/>
                    <a:pt x="3056"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97" name="Google Shape;2997;p66"/>
            <p:cNvSpPr/>
            <p:nvPr/>
          </p:nvSpPr>
          <p:spPr>
            <a:xfrm flipH="1">
              <a:off x="1181329" y="2151596"/>
              <a:ext cx="840841" cy="569176"/>
            </a:xfrm>
            <a:custGeom>
              <a:avLst/>
              <a:gdLst/>
              <a:ahLst/>
              <a:cxnLst/>
              <a:rect l="l" t="t" r="r" b="b"/>
              <a:pathLst>
                <a:path w="8264" h="5594" extrusionOk="0">
                  <a:moveTo>
                    <a:pt x="7070" y="1"/>
                  </a:moveTo>
                  <a:cubicBezTo>
                    <a:pt x="6609" y="1"/>
                    <a:pt x="6180" y="296"/>
                    <a:pt x="6029" y="751"/>
                  </a:cubicBezTo>
                  <a:lnTo>
                    <a:pt x="5106" y="3581"/>
                  </a:lnTo>
                  <a:lnTo>
                    <a:pt x="103" y="2955"/>
                  </a:lnTo>
                  <a:lnTo>
                    <a:pt x="1" y="4462"/>
                  </a:lnTo>
                  <a:cubicBezTo>
                    <a:pt x="1" y="4462"/>
                    <a:pt x="3056" y="5593"/>
                    <a:pt x="5033" y="5593"/>
                  </a:cubicBezTo>
                  <a:cubicBezTo>
                    <a:pt x="5445" y="5593"/>
                    <a:pt x="5810" y="5544"/>
                    <a:pt x="6090" y="5426"/>
                  </a:cubicBezTo>
                  <a:cubicBezTo>
                    <a:pt x="7218" y="4944"/>
                    <a:pt x="7854" y="2668"/>
                    <a:pt x="8141" y="1325"/>
                  </a:cubicBezTo>
                  <a:cubicBezTo>
                    <a:pt x="8264" y="761"/>
                    <a:pt x="7925" y="198"/>
                    <a:pt x="7372" y="44"/>
                  </a:cubicBezTo>
                  <a:cubicBezTo>
                    <a:pt x="7271" y="15"/>
                    <a:pt x="7170" y="1"/>
                    <a:pt x="7070"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98" name="Google Shape;2998;p66"/>
            <p:cNvSpPr/>
            <p:nvPr/>
          </p:nvSpPr>
          <p:spPr>
            <a:xfrm flipH="1">
              <a:off x="2008433" y="2402099"/>
              <a:ext cx="196271" cy="203597"/>
            </a:xfrm>
            <a:custGeom>
              <a:avLst/>
              <a:gdLst/>
              <a:ahLst/>
              <a:cxnLst/>
              <a:rect l="l" t="t" r="r" b="b"/>
              <a:pathLst>
                <a:path w="1929" h="2001" extrusionOk="0">
                  <a:moveTo>
                    <a:pt x="781" y="1"/>
                  </a:moveTo>
                  <a:cubicBezTo>
                    <a:pt x="728" y="1"/>
                    <a:pt x="687" y="7"/>
                    <a:pt x="667" y="22"/>
                  </a:cubicBezTo>
                  <a:cubicBezTo>
                    <a:pt x="585" y="83"/>
                    <a:pt x="698" y="268"/>
                    <a:pt x="852" y="288"/>
                  </a:cubicBezTo>
                  <a:cubicBezTo>
                    <a:pt x="964" y="309"/>
                    <a:pt x="1067" y="350"/>
                    <a:pt x="1159" y="401"/>
                  </a:cubicBezTo>
                  <a:cubicBezTo>
                    <a:pt x="1159" y="401"/>
                    <a:pt x="541" y="232"/>
                    <a:pt x="259" y="232"/>
                  </a:cubicBezTo>
                  <a:cubicBezTo>
                    <a:pt x="200" y="232"/>
                    <a:pt x="155" y="240"/>
                    <a:pt x="134" y="257"/>
                  </a:cubicBezTo>
                  <a:cubicBezTo>
                    <a:pt x="1" y="350"/>
                    <a:pt x="83" y="575"/>
                    <a:pt x="298" y="626"/>
                  </a:cubicBezTo>
                  <a:cubicBezTo>
                    <a:pt x="298" y="626"/>
                    <a:pt x="73" y="647"/>
                    <a:pt x="73" y="852"/>
                  </a:cubicBezTo>
                  <a:cubicBezTo>
                    <a:pt x="62" y="1047"/>
                    <a:pt x="319" y="1108"/>
                    <a:pt x="319" y="1108"/>
                  </a:cubicBezTo>
                  <a:cubicBezTo>
                    <a:pt x="257" y="1242"/>
                    <a:pt x="308" y="1395"/>
                    <a:pt x="421" y="1488"/>
                  </a:cubicBezTo>
                  <a:cubicBezTo>
                    <a:pt x="442" y="1631"/>
                    <a:pt x="534" y="1754"/>
                    <a:pt x="667" y="1805"/>
                  </a:cubicBezTo>
                  <a:cubicBezTo>
                    <a:pt x="1036" y="1887"/>
                    <a:pt x="1416" y="1959"/>
                    <a:pt x="1795" y="2000"/>
                  </a:cubicBezTo>
                  <a:lnTo>
                    <a:pt x="1928" y="503"/>
                  </a:lnTo>
                  <a:cubicBezTo>
                    <a:pt x="1928" y="503"/>
                    <a:pt x="1549" y="165"/>
                    <a:pt x="1303" y="93"/>
                  </a:cubicBezTo>
                  <a:cubicBezTo>
                    <a:pt x="1133" y="42"/>
                    <a:pt x="916" y="1"/>
                    <a:pt x="781" y="1"/>
                  </a:cubicBezTo>
                  <a:close/>
                </a:path>
              </a:pathLst>
            </a:custGeom>
            <a:solidFill>
              <a:srgbClr val="FF959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99" name="Google Shape;2999;p66"/>
            <p:cNvSpPr/>
            <p:nvPr/>
          </p:nvSpPr>
          <p:spPr>
            <a:xfrm flipH="1">
              <a:off x="2112826" y="2240524"/>
              <a:ext cx="139801" cy="179788"/>
            </a:xfrm>
            <a:custGeom>
              <a:avLst/>
              <a:gdLst/>
              <a:ahLst/>
              <a:cxnLst/>
              <a:rect l="l" t="t" r="r" b="b"/>
              <a:pathLst>
                <a:path w="1374" h="1767" extrusionOk="0">
                  <a:moveTo>
                    <a:pt x="321" y="0"/>
                  </a:moveTo>
                  <a:cubicBezTo>
                    <a:pt x="237" y="0"/>
                    <a:pt x="153" y="43"/>
                    <a:pt x="113" y="123"/>
                  </a:cubicBezTo>
                  <a:cubicBezTo>
                    <a:pt x="82" y="246"/>
                    <a:pt x="93" y="379"/>
                    <a:pt x="144" y="492"/>
                  </a:cubicBezTo>
                  <a:cubicBezTo>
                    <a:pt x="144" y="492"/>
                    <a:pt x="0" y="605"/>
                    <a:pt x="113" y="841"/>
                  </a:cubicBezTo>
                  <a:cubicBezTo>
                    <a:pt x="82" y="913"/>
                    <a:pt x="93" y="1015"/>
                    <a:pt x="144" y="1087"/>
                  </a:cubicBezTo>
                  <a:cubicBezTo>
                    <a:pt x="144" y="1087"/>
                    <a:pt x="21" y="1353"/>
                    <a:pt x="349" y="1579"/>
                  </a:cubicBezTo>
                  <a:cubicBezTo>
                    <a:pt x="540" y="1697"/>
                    <a:pt x="755" y="1767"/>
                    <a:pt x="973" y="1767"/>
                  </a:cubicBezTo>
                  <a:cubicBezTo>
                    <a:pt x="1000" y="1767"/>
                    <a:pt x="1028" y="1766"/>
                    <a:pt x="1056" y="1763"/>
                  </a:cubicBezTo>
                  <a:lnTo>
                    <a:pt x="943" y="1446"/>
                  </a:lnTo>
                  <a:cubicBezTo>
                    <a:pt x="1087" y="1446"/>
                    <a:pt x="1230" y="1364"/>
                    <a:pt x="1179" y="1251"/>
                  </a:cubicBezTo>
                  <a:cubicBezTo>
                    <a:pt x="1138" y="1148"/>
                    <a:pt x="882" y="1128"/>
                    <a:pt x="882" y="1128"/>
                  </a:cubicBezTo>
                  <a:lnTo>
                    <a:pt x="882" y="1128"/>
                  </a:lnTo>
                  <a:cubicBezTo>
                    <a:pt x="882" y="1128"/>
                    <a:pt x="901" y="1129"/>
                    <a:pt x="931" y="1129"/>
                  </a:cubicBezTo>
                  <a:cubicBezTo>
                    <a:pt x="1019" y="1129"/>
                    <a:pt x="1200" y="1118"/>
                    <a:pt x="1230" y="1025"/>
                  </a:cubicBezTo>
                  <a:cubicBezTo>
                    <a:pt x="1251" y="954"/>
                    <a:pt x="1220" y="882"/>
                    <a:pt x="1159" y="841"/>
                  </a:cubicBezTo>
                  <a:cubicBezTo>
                    <a:pt x="1292" y="841"/>
                    <a:pt x="1374" y="687"/>
                    <a:pt x="1200" y="595"/>
                  </a:cubicBezTo>
                  <a:cubicBezTo>
                    <a:pt x="1086" y="531"/>
                    <a:pt x="845" y="521"/>
                    <a:pt x="707" y="521"/>
                  </a:cubicBezTo>
                  <a:cubicBezTo>
                    <a:pt x="646" y="521"/>
                    <a:pt x="605" y="523"/>
                    <a:pt x="605" y="523"/>
                  </a:cubicBezTo>
                  <a:lnTo>
                    <a:pt x="574" y="451"/>
                  </a:lnTo>
                  <a:cubicBezTo>
                    <a:pt x="605" y="448"/>
                    <a:pt x="635" y="447"/>
                    <a:pt x="665" y="447"/>
                  </a:cubicBezTo>
                  <a:cubicBezTo>
                    <a:pt x="748" y="447"/>
                    <a:pt x="830" y="457"/>
                    <a:pt x="913" y="472"/>
                  </a:cubicBezTo>
                  <a:cubicBezTo>
                    <a:pt x="927" y="473"/>
                    <a:pt x="942" y="474"/>
                    <a:pt x="957" y="474"/>
                  </a:cubicBezTo>
                  <a:cubicBezTo>
                    <a:pt x="1133" y="474"/>
                    <a:pt x="1325" y="364"/>
                    <a:pt x="1107" y="185"/>
                  </a:cubicBezTo>
                  <a:cubicBezTo>
                    <a:pt x="918" y="27"/>
                    <a:pt x="595" y="9"/>
                    <a:pt x="457" y="9"/>
                  </a:cubicBezTo>
                  <a:cubicBezTo>
                    <a:pt x="415" y="9"/>
                    <a:pt x="390" y="10"/>
                    <a:pt x="390" y="10"/>
                  </a:cubicBezTo>
                  <a:cubicBezTo>
                    <a:pt x="368" y="4"/>
                    <a:pt x="344" y="0"/>
                    <a:pt x="321" y="0"/>
                  </a:cubicBezTo>
                  <a:close/>
                </a:path>
              </a:pathLst>
            </a:custGeom>
            <a:solidFill>
              <a:srgbClr val="D85E5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39" name="Google Shape;794;p43">
            <a:extLst>
              <a:ext uri="{FF2B5EF4-FFF2-40B4-BE49-F238E27FC236}">
                <a16:creationId xmlns:a16="http://schemas.microsoft.com/office/drawing/2014/main" id="{C8ED7855-0ADE-447F-ADAB-641862F4458C}"/>
              </a:ext>
            </a:extLst>
          </p:cNvPr>
          <p:cNvSpPr txBox="1">
            <a:spLocks noGrp="1"/>
          </p:cNvSpPr>
          <p:nvPr>
            <p:ph type="subTitle" idx="1"/>
          </p:nvPr>
        </p:nvSpPr>
        <p:spPr>
          <a:xfrm>
            <a:off x="3539539" y="3448321"/>
            <a:ext cx="4862099" cy="904500"/>
          </a:xfrm>
          <a:prstGeom prst="rect">
            <a:avLst/>
          </a:prstGeom>
        </p:spPr>
        <p:txBody>
          <a:bodyPr spcFirstLastPara="1" wrap="square" lIns="91425" tIns="91425" rIns="91425" bIns="91425" anchor="t" anchorCtr="0">
            <a:noAutofit/>
          </a:bodyPr>
          <a:lstStyle/>
          <a:p>
            <a:pPr marL="0" lvl="0" indent="0" algn="just" rtl="0">
              <a:spcBef>
                <a:spcPts val="0"/>
              </a:spcBef>
              <a:spcAft>
                <a:spcPts val="0"/>
              </a:spcAft>
              <a:buNone/>
            </a:pPr>
            <a:r>
              <a:rPr lang="es-ES" i="1" dirty="0"/>
              <a:t>Son aquellos que regulan los aspectos más importantes de las relaciones entre los emisores, los tarjetahabientes y los negocios afiliados, así como los derechos y obligaciones de cada una de las partes.</a:t>
            </a:r>
            <a:endParaRPr i="1" dirty="0"/>
          </a:p>
        </p:txBody>
      </p:sp>
      <p:cxnSp>
        <p:nvCxnSpPr>
          <p:cNvPr id="13" name="Conector recto de flecha 12">
            <a:extLst>
              <a:ext uri="{FF2B5EF4-FFF2-40B4-BE49-F238E27FC236}">
                <a16:creationId xmlns:a16="http://schemas.microsoft.com/office/drawing/2014/main" id="{82C9B456-A76C-4B27-8532-E4D6175A1F08}"/>
              </a:ext>
            </a:extLst>
          </p:cNvPr>
          <p:cNvCxnSpPr>
            <a:cxnSpLocks/>
          </p:cNvCxnSpPr>
          <p:nvPr/>
        </p:nvCxnSpPr>
        <p:spPr>
          <a:xfrm>
            <a:off x="5970588" y="2720772"/>
            <a:ext cx="0" cy="58848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045"/>
        <p:cNvGrpSpPr/>
        <p:nvPr/>
      </p:nvGrpSpPr>
      <p:grpSpPr>
        <a:xfrm>
          <a:off x="0" y="0"/>
          <a:ext cx="0" cy="0"/>
          <a:chOff x="0" y="0"/>
          <a:chExt cx="0" cy="0"/>
        </a:xfrm>
      </p:grpSpPr>
      <p:sp>
        <p:nvSpPr>
          <p:cNvPr id="1046" name="Google Shape;1046;p44"/>
          <p:cNvSpPr/>
          <p:nvPr/>
        </p:nvSpPr>
        <p:spPr>
          <a:xfrm>
            <a:off x="3120324" y="1390237"/>
            <a:ext cx="755464" cy="687175"/>
          </a:xfrm>
          <a:custGeom>
            <a:avLst/>
            <a:gdLst/>
            <a:ahLst/>
            <a:cxnLst/>
            <a:rect l="l" t="t" r="r" b="b"/>
            <a:pathLst>
              <a:path w="9135" h="8309" extrusionOk="0">
                <a:moveTo>
                  <a:pt x="4569" y="1"/>
                </a:moveTo>
                <a:cubicBezTo>
                  <a:pt x="2681" y="1"/>
                  <a:pt x="972" y="1299"/>
                  <a:pt x="524" y="3217"/>
                </a:cubicBezTo>
                <a:cubicBezTo>
                  <a:pt x="1" y="5451"/>
                  <a:pt x="1395" y="7676"/>
                  <a:pt x="3630" y="8199"/>
                </a:cubicBezTo>
                <a:cubicBezTo>
                  <a:pt x="3947" y="8273"/>
                  <a:pt x="4265" y="8309"/>
                  <a:pt x="4577" y="8309"/>
                </a:cubicBezTo>
                <a:cubicBezTo>
                  <a:pt x="6465" y="8309"/>
                  <a:pt x="8172" y="7010"/>
                  <a:pt x="8612" y="5093"/>
                </a:cubicBezTo>
                <a:cubicBezTo>
                  <a:pt x="9135" y="2858"/>
                  <a:pt x="7751" y="633"/>
                  <a:pt x="5516" y="110"/>
                </a:cubicBezTo>
                <a:cubicBezTo>
                  <a:pt x="5199" y="36"/>
                  <a:pt x="4881" y="1"/>
                  <a:pt x="4569"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9" name="Google Shape;1049;p44"/>
          <p:cNvSpPr txBox="1">
            <a:spLocks noGrp="1"/>
          </p:cNvSpPr>
          <p:nvPr>
            <p:ph type="subTitle" idx="4294967295"/>
          </p:nvPr>
        </p:nvSpPr>
        <p:spPr>
          <a:xfrm>
            <a:off x="291924" y="3138866"/>
            <a:ext cx="2039061" cy="1641005"/>
          </a:xfrm>
          <a:prstGeom prst="rect">
            <a:avLst/>
          </a:prstGeom>
        </p:spPr>
        <p:txBody>
          <a:bodyPr spcFirstLastPara="1" wrap="square" lIns="91425" tIns="91425" rIns="91425" bIns="91425" anchor="t" anchorCtr="0">
            <a:noAutofit/>
          </a:bodyPr>
          <a:lstStyle/>
          <a:p>
            <a:pPr marL="114300" indent="0" algn="ctr">
              <a:lnSpc>
                <a:spcPct val="115000"/>
              </a:lnSpc>
              <a:spcAft>
                <a:spcPts val="1000"/>
              </a:spcAft>
              <a:buNone/>
            </a:pPr>
            <a:r>
              <a:rPr lang="es-VE" sz="1400" dirty="0">
                <a:effectLst/>
                <a:latin typeface="Calibri" panose="020F0502020204030204" pitchFamily="34" charset="0"/>
                <a:ea typeface="SimSun" panose="02010600030101010101" pitchFamily="2" charset="-122"/>
                <a:cs typeface="Times New Roman" panose="02020603050405020304" pitchFamily="18" charset="0"/>
              </a:rPr>
              <a:t>Establece el objeto y el ámbito de aplicación de la ley, así como las autoridades competentes para su ejecución y control.</a:t>
            </a:r>
            <a:endParaRPr lang="en-US" sz="1400" dirty="0">
              <a:effectLst/>
              <a:latin typeface="Calibri" panose="020F0502020204030204" pitchFamily="34" charset="0"/>
              <a:ea typeface="SimSun" panose="02010600030101010101" pitchFamily="2" charset="-122"/>
              <a:cs typeface="Times New Roman" panose="02020603050405020304" pitchFamily="18" charset="0"/>
            </a:endParaRPr>
          </a:p>
          <a:p>
            <a:pPr marL="0" lvl="0" indent="0" algn="ctr" rtl="0">
              <a:spcBef>
                <a:spcPts val="0"/>
              </a:spcBef>
              <a:spcAft>
                <a:spcPts val="1600"/>
              </a:spcAft>
              <a:buNone/>
            </a:pPr>
            <a:endParaRPr sz="1400" dirty="0"/>
          </a:p>
        </p:txBody>
      </p:sp>
      <p:sp>
        <p:nvSpPr>
          <p:cNvPr id="1051" name="Google Shape;1051;p44"/>
          <p:cNvSpPr txBox="1">
            <a:spLocks noGrp="1"/>
          </p:cNvSpPr>
          <p:nvPr>
            <p:ph type="subTitle" idx="4294967295"/>
          </p:nvPr>
        </p:nvSpPr>
        <p:spPr>
          <a:xfrm>
            <a:off x="2387318" y="3138866"/>
            <a:ext cx="2105671" cy="794400"/>
          </a:xfrm>
          <a:prstGeom prst="rect">
            <a:avLst/>
          </a:prstGeom>
        </p:spPr>
        <p:txBody>
          <a:bodyPr spcFirstLastPara="1" wrap="square" lIns="91425" tIns="91425" rIns="91425" bIns="91425" anchor="t" anchorCtr="0">
            <a:noAutofit/>
          </a:bodyPr>
          <a:lstStyle/>
          <a:p>
            <a:pPr marL="114300" indent="0" algn="ctr">
              <a:lnSpc>
                <a:spcPct val="115000"/>
              </a:lnSpc>
              <a:spcAft>
                <a:spcPts val="1000"/>
              </a:spcAft>
              <a:buNone/>
            </a:pPr>
            <a:r>
              <a:rPr lang="es-VE" sz="1400" dirty="0">
                <a:effectLst/>
                <a:latin typeface="Calibri" panose="020F0502020204030204" pitchFamily="34" charset="0"/>
                <a:ea typeface="SimSun" panose="02010600030101010101" pitchFamily="2" charset="-122"/>
                <a:cs typeface="Times New Roman" panose="02020603050405020304" pitchFamily="18" charset="0"/>
              </a:rPr>
              <a:t>Define los términos y conceptos utilizados en la ley, como emisor, tarjetahabiente, tarjeta de crédito, tarjeta de débito, tarjeta prepagada, entre otros.</a:t>
            </a:r>
            <a:endParaRPr lang="en-US" sz="1400" dirty="0">
              <a:effectLst/>
              <a:latin typeface="Calibri" panose="020F0502020204030204" pitchFamily="34" charset="0"/>
              <a:ea typeface="SimSun" panose="02010600030101010101" pitchFamily="2" charset="-122"/>
              <a:cs typeface="Times New Roman" panose="02020603050405020304" pitchFamily="18" charset="0"/>
            </a:endParaRPr>
          </a:p>
          <a:p>
            <a:pPr marL="0" lvl="0" indent="0" algn="ctr" rtl="0">
              <a:spcBef>
                <a:spcPts val="1600"/>
              </a:spcBef>
              <a:spcAft>
                <a:spcPts val="1600"/>
              </a:spcAft>
              <a:buNone/>
            </a:pPr>
            <a:endParaRPr sz="1400" dirty="0"/>
          </a:p>
        </p:txBody>
      </p:sp>
      <p:sp>
        <p:nvSpPr>
          <p:cNvPr id="1053" name="Google Shape;1053;p44"/>
          <p:cNvSpPr txBox="1">
            <a:spLocks noGrp="1"/>
          </p:cNvSpPr>
          <p:nvPr>
            <p:ph type="subTitle" idx="4294967295"/>
          </p:nvPr>
        </p:nvSpPr>
        <p:spPr>
          <a:xfrm>
            <a:off x="4386956" y="3152680"/>
            <a:ext cx="2425369" cy="2176218"/>
          </a:xfrm>
          <a:prstGeom prst="rect">
            <a:avLst/>
          </a:prstGeom>
        </p:spPr>
        <p:txBody>
          <a:bodyPr spcFirstLastPara="1" wrap="square" lIns="91425" tIns="91425" rIns="91425" bIns="91425" anchor="t" anchorCtr="0">
            <a:noAutofit/>
          </a:bodyPr>
          <a:lstStyle/>
          <a:p>
            <a:pPr marL="114300" indent="0" algn="ctr">
              <a:lnSpc>
                <a:spcPct val="115000"/>
              </a:lnSpc>
              <a:spcAft>
                <a:spcPts val="1000"/>
              </a:spcAft>
              <a:buNone/>
            </a:pPr>
            <a:r>
              <a:rPr lang="es-VE" sz="1400" dirty="0">
                <a:effectLst/>
                <a:latin typeface="Calibri" panose="020F0502020204030204" pitchFamily="34" charset="0"/>
                <a:ea typeface="SimSun" panose="02010600030101010101" pitchFamily="2" charset="-122"/>
                <a:cs typeface="Times New Roman" panose="02020603050405020304" pitchFamily="18" charset="0"/>
              </a:rPr>
              <a:t>Fija las tasas de interés financiera y moratoria que aplican a las operaciones con tarjetas de crédito, las cuales no podrán exceder los límites establecidos por el Banco Central de Venezuela.</a:t>
            </a:r>
            <a:endParaRPr lang="en-US" sz="1400" dirty="0">
              <a:effectLst/>
              <a:latin typeface="Calibri" panose="020F0502020204030204" pitchFamily="34" charset="0"/>
              <a:ea typeface="SimSun" panose="02010600030101010101" pitchFamily="2" charset="-122"/>
              <a:cs typeface="Times New Roman" panose="02020603050405020304" pitchFamily="18" charset="0"/>
            </a:endParaRPr>
          </a:p>
          <a:p>
            <a:pPr marL="0" lvl="0" indent="0" algn="ctr" rtl="0">
              <a:spcBef>
                <a:spcPts val="0"/>
              </a:spcBef>
              <a:spcAft>
                <a:spcPts val="1600"/>
              </a:spcAft>
              <a:buNone/>
            </a:pPr>
            <a:endParaRPr sz="1400" dirty="0"/>
          </a:p>
        </p:txBody>
      </p:sp>
      <p:sp>
        <p:nvSpPr>
          <p:cNvPr id="1055" name="Google Shape;1055;p44"/>
          <p:cNvSpPr txBox="1">
            <a:spLocks noGrp="1"/>
          </p:cNvSpPr>
          <p:nvPr>
            <p:ph type="subTitle" idx="4294967295"/>
          </p:nvPr>
        </p:nvSpPr>
        <p:spPr>
          <a:xfrm>
            <a:off x="6698584" y="3147391"/>
            <a:ext cx="2169712" cy="794400"/>
          </a:xfrm>
          <a:prstGeom prst="rect">
            <a:avLst/>
          </a:prstGeom>
        </p:spPr>
        <p:txBody>
          <a:bodyPr spcFirstLastPara="1" wrap="square" lIns="91425" tIns="91425" rIns="91425" bIns="91425" anchor="t" anchorCtr="0">
            <a:noAutofit/>
          </a:bodyPr>
          <a:lstStyle/>
          <a:p>
            <a:pPr marL="114300" indent="0" algn="ctr">
              <a:lnSpc>
                <a:spcPct val="115000"/>
              </a:lnSpc>
              <a:spcAft>
                <a:spcPts val="1000"/>
              </a:spcAft>
              <a:buNone/>
            </a:pPr>
            <a:r>
              <a:rPr lang="es-VE" sz="1400" dirty="0">
                <a:effectLst/>
                <a:latin typeface="Calibri" panose="020F0502020204030204" pitchFamily="34" charset="0"/>
                <a:ea typeface="SimSun" panose="02010600030101010101" pitchFamily="2" charset="-122"/>
                <a:cs typeface="Times New Roman" panose="02020603050405020304" pitchFamily="18" charset="0"/>
              </a:rPr>
              <a:t>Obliga al emisor a dotar de los equipos electrónicos que constituyen los puntos de venta a los negocios afiliados, sin costo alguno para estos últimos.</a:t>
            </a:r>
            <a:endParaRPr lang="en-US" sz="1400" dirty="0">
              <a:effectLst/>
              <a:latin typeface="Calibri" panose="020F0502020204030204" pitchFamily="34" charset="0"/>
              <a:ea typeface="SimSun" panose="02010600030101010101" pitchFamily="2" charset="-122"/>
              <a:cs typeface="Times New Roman" panose="02020603050405020304" pitchFamily="18" charset="0"/>
            </a:endParaRPr>
          </a:p>
          <a:p>
            <a:pPr marL="0" lvl="0" indent="0" algn="ctr" rtl="0">
              <a:spcBef>
                <a:spcPts val="0"/>
              </a:spcBef>
              <a:spcAft>
                <a:spcPts val="1600"/>
              </a:spcAft>
              <a:buClr>
                <a:schemeClr val="dk1"/>
              </a:buClr>
              <a:buSzPts val="1100"/>
              <a:buFont typeface="Arial"/>
              <a:buNone/>
            </a:pPr>
            <a:endParaRPr sz="1400" dirty="0"/>
          </a:p>
        </p:txBody>
      </p:sp>
      <p:sp>
        <p:nvSpPr>
          <p:cNvPr id="1056" name="Google Shape;1056;p44"/>
          <p:cNvSpPr txBox="1">
            <a:spLocks noGrp="1"/>
          </p:cNvSpPr>
          <p:nvPr>
            <p:ph type="title" idx="4294967295"/>
          </p:nvPr>
        </p:nvSpPr>
        <p:spPr>
          <a:xfrm>
            <a:off x="313177" y="2156539"/>
            <a:ext cx="2088245" cy="687155"/>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sz="2400" dirty="0"/>
              <a:t>Artículo 1</a:t>
            </a:r>
            <a:endParaRPr sz="2400" dirty="0"/>
          </a:p>
        </p:txBody>
      </p:sp>
      <p:sp>
        <p:nvSpPr>
          <p:cNvPr id="1057" name="Google Shape;1057;p44"/>
          <p:cNvSpPr txBox="1">
            <a:spLocks noGrp="1"/>
          </p:cNvSpPr>
          <p:nvPr>
            <p:ph type="title" idx="4294967295"/>
          </p:nvPr>
        </p:nvSpPr>
        <p:spPr>
          <a:xfrm>
            <a:off x="2539348" y="2146706"/>
            <a:ext cx="1953641" cy="682800"/>
          </a:xfrm>
          <a:prstGeom prst="rect">
            <a:avLst/>
          </a:prstGeom>
        </p:spPr>
        <p:txBody>
          <a:bodyPr spcFirstLastPara="1" wrap="square" lIns="91425" tIns="91425" rIns="91425" bIns="91425" anchor="t" anchorCtr="0">
            <a:noAutofit/>
          </a:bodyPr>
          <a:lstStyle/>
          <a:p>
            <a:pPr algn="ctr"/>
            <a:r>
              <a:rPr lang="en-US" sz="2400" dirty="0"/>
              <a:t>Artículo 2</a:t>
            </a:r>
            <a:endParaRPr sz="2400" dirty="0"/>
          </a:p>
        </p:txBody>
      </p:sp>
      <p:sp>
        <p:nvSpPr>
          <p:cNvPr id="1058" name="Google Shape;1058;p44"/>
          <p:cNvSpPr txBox="1">
            <a:spLocks noGrp="1"/>
          </p:cNvSpPr>
          <p:nvPr>
            <p:ph type="title" idx="4294967295"/>
          </p:nvPr>
        </p:nvSpPr>
        <p:spPr>
          <a:xfrm>
            <a:off x="4651013" y="2147830"/>
            <a:ext cx="2082211" cy="6828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sz="2400" dirty="0"/>
              <a:t>Artículo 4</a:t>
            </a:r>
            <a:endParaRPr sz="2400" dirty="0"/>
          </a:p>
        </p:txBody>
      </p:sp>
      <p:sp>
        <p:nvSpPr>
          <p:cNvPr id="1059" name="Google Shape;1059;p44"/>
          <p:cNvSpPr txBox="1">
            <a:spLocks noGrp="1"/>
          </p:cNvSpPr>
          <p:nvPr>
            <p:ph type="title" idx="4294967295"/>
          </p:nvPr>
        </p:nvSpPr>
        <p:spPr>
          <a:xfrm>
            <a:off x="6733224" y="2141604"/>
            <a:ext cx="2267675" cy="6828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sz="2400" dirty="0"/>
              <a:t>Artículo 16</a:t>
            </a:r>
            <a:endParaRPr sz="2400" dirty="0"/>
          </a:p>
        </p:txBody>
      </p:sp>
      <p:sp>
        <p:nvSpPr>
          <p:cNvPr id="1060" name="Google Shape;1060;p44"/>
          <p:cNvSpPr/>
          <p:nvPr/>
        </p:nvSpPr>
        <p:spPr>
          <a:xfrm>
            <a:off x="924887" y="1392324"/>
            <a:ext cx="755464" cy="687175"/>
          </a:xfrm>
          <a:custGeom>
            <a:avLst/>
            <a:gdLst/>
            <a:ahLst/>
            <a:cxnLst/>
            <a:rect l="l" t="t" r="r" b="b"/>
            <a:pathLst>
              <a:path w="9135" h="8309" extrusionOk="0">
                <a:moveTo>
                  <a:pt x="4569" y="1"/>
                </a:moveTo>
                <a:cubicBezTo>
                  <a:pt x="2681" y="1"/>
                  <a:pt x="972" y="1299"/>
                  <a:pt x="524" y="3217"/>
                </a:cubicBezTo>
                <a:cubicBezTo>
                  <a:pt x="1" y="5451"/>
                  <a:pt x="1395" y="7676"/>
                  <a:pt x="3630" y="8199"/>
                </a:cubicBezTo>
                <a:cubicBezTo>
                  <a:pt x="3947" y="8273"/>
                  <a:pt x="4265" y="8309"/>
                  <a:pt x="4577" y="8309"/>
                </a:cubicBezTo>
                <a:cubicBezTo>
                  <a:pt x="6465" y="8309"/>
                  <a:pt x="8172" y="7010"/>
                  <a:pt x="8612" y="5093"/>
                </a:cubicBezTo>
                <a:cubicBezTo>
                  <a:pt x="9135" y="2858"/>
                  <a:pt x="7751" y="633"/>
                  <a:pt x="5516" y="110"/>
                </a:cubicBezTo>
                <a:cubicBezTo>
                  <a:pt x="5199" y="36"/>
                  <a:pt x="4881" y="1"/>
                  <a:pt x="4569"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061" name="Google Shape;1061;p44"/>
          <p:cNvGrpSpPr/>
          <p:nvPr/>
        </p:nvGrpSpPr>
        <p:grpSpPr>
          <a:xfrm>
            <a:off x="-5100" y="2688211"/>
            <a:ext cx="9154200" cy="395550"/>
            <a:chOff x="-5100" y="2688211"/>
            <a:chExt cx="9154200" cy="395550"/>
          </a:xfrm>
        </p:grpSpPr>
        <p:cxnSp>
          <p:nvCxnSpPr>
            <p:cNvPr id="1062" name="Google Shape;1062;p44"/>
            <p:cNvCxnSpPr/>
            <p:nvPr/>
          </p:nvCxnSpPr>
          <p:spPr>
            <a:xfrm>
              <a:off x="-5100" y="2898800"/>
              <a:ext cx="9154200" cy="0"/>
            </a:xfrm>
            <a:prstGeom prst="straightConnector1">
              <a:avLst/>
            </a:prstGeom>
            <a:noFill/>
            <a:ln w="114300" cap="flat" cmpd="sng">
              <a:solidFill>
                <a:schemeClr val="accent4"/>
              </a:solidFill>
              <a:prstDash val="solid"/>
              <a:round/>
              <a:headEnd type="none" w="med" len="med"/>
              <a:tailEnd type="none" w="med" len="med"/>
            </a:ln>
          </p:spPr>
        </p:cxnSp>
        <p:cxnSp>
          <p:nvCxnSpPr>
            <p:cNvPr id="1063" name="Google Shape;1063;p44"/>
            <p:cNvCxnSpPr/>
            <p:nvPr/>
          </p:nvCxnSpPr>
          <p:spPr>
            <a:xfrm>
              <a:off x="1357300" y="2713860"/>
              <a:ext cx="0" cy="369900"/>
            </a:xfrm>
            <a:prstGeom prst="straightConnector1">
              <a:avLst/>
            </a:prstGeom>
            <a:noFill/>
            <a:ln w="28575" cap="flat" cmpd="sng">
              <a:solidFill>
                <a:schemeClr val="accent4"/>
              </a:solidFill>
              <a:prstDash val="solid"/>
              <a:round/>
              <a:headEnd type="none" w="med" len="med"/>
              <a:tailEnd type="none" w="med" len="med"/>
            </a:ln>
          </p:spPr>
        </p:cxnSp>
        <p:cxnSp>
          <p:nvCxnSpPr>
            <p:cNvPr id="1064" name="Google Shape;1064;p44"/>
            <p:cNvCxnSpPr/>
            <p:nvPr/>
          </p:nvCxnSpPr>
          <p:spPr>
            <a:xfrm>
              <a:off x="3498054" y="2713861"/>
              <a:ext cx="0" cy="369900"/>
            </a:xfrm>
            <a:prstGeom prst="straightConnector1">
              <a:avLst/>
            </a:prstGeom>
            <a:noFill/>
            <a:ln w="28575" cap="flat" cmpd="sng">
              <a:solidFill>
                <a:schemeClr val="accent4"/>
              </a:solidFill>
              <a:prstDash val="solid"/>
              <a:round/>
              <a:headEnd type="none" w="med" len="med"/>
              <a:tailEnd type="none" w="med" len="med"/>
            </a:ln>
          </p:spPr>
        </p:cxnSp>
        <p:cxnSp>
          <p:nvCxnSpPr>
            <p:cNvPr id="1065" name="Google Shape;1065;p44"/>
            <p:cNvCxnSpPr/>
            <p:nvPr/>
          </p:nvCxnSpPr>
          <p:spPr>
            <a:xfrm>
              <a:off x="5638354" y="2688211"/>
              <a:ext cx="0" cy="369900"/>
            </a:xfrm>
            <a:prstGeom prst="straightConnector1">
              <a:avLst/>
            </a:prstGeom>
            <a:noFill/>
            <a:ln w="28575" cap="flat" cmpd="sng">
              <a:solidFill>
                <a:schemeClr val="accent4"/>
              </a:solidFill>
              <a:prstDash val="solid"/>
              <a:round/>
              <a:headEnd type="none" w="med" len="med"/>
              <a:tailEnd type="none" w="med" len="med"/>
            </a:ln>
          </p:spPr>
        </p:cxnSp>
        <p:cxnSp>
          <p:nvCxnSpPr>
            <p:cNvPr id="1066" name="Google Shape;1066;p44"/>
            <p:cNvCxnSpPr/>
            <p:nvPr/>
          </p:nvCxnSpPr>
          <p:spPr>
            <a:xfrm>
              <a:off x="7828629" y="2688211"/>
              <a:ext cx="0" cy="369900"/>
            </a:xfrm>
            <a:prstGeom prst="straightConnector1">
              <a:avLst/>
            </a:prstGeom>
            <a:noFill/>
            <a:ln w="28575" cap="flat" cmpd="sng">
              <a:solidFill>
                <a:schemeClr val="accent4"/>
              </a:solidFill>
              <a:prstDash val="solid"/>
              <a:round/>
              <a:headEnd type="none" w="med" len="med"/>
              <a:tailEnd type="none" w="med" len="med"/>
            </a:ln>
          </p:spPr>
        </p:cxnSp>
      </p:grpSp>
      <p:sp>
        <p:nvSpPr>
          <p:cNvPr id="1067" name="Google Shape;1067;p44"/>
          <p:cNvSpPr/>
          <p:nvPr/>
        </p:nvSpPr>
        <p:spPr>
          <a:xfrm>
            <a:off x="5260537" y="1390237"/>
            <a:ext cx="755464" cy="687175"/>
          </a:xfrm>
          <a:custGeom>
            <a:avLst/>
            <a:gdLst/>
            <a:ahLst/>
            <a:cxnLst/>
            <a:rect l="l" t="t" r="r" b="b"/>
            <a:pathLst>
              <a:path w="9135" h="8309" extrusionOk="0">
                <a:moveTo>
                  <a:pt x="4569" y="1"/>
                </a:moveTo>
                <a:cubicBezTo>
                  <a:pt x="2681" y="1"/>
                  <a:pt x="972" y="1299"/>
                  <a:pt x="524" y="3217"/>
                </a:cubicBezTo>
                <a:cubicBezTo>
                  <a:pt x="1" y="5451"/>
                  <a:pt x="1395" y="7676"/>
                  <a:pt x="3630" y="8199"/>
                </a:cubicBezTo>
                <a:cubicBezTo>
                  <a:pt x="3947" y="8273"/>
                  <a:pt x="4265" y="8309"/>
                  <a:pt x="4577" y="8309"/>
                </a:cubicBezTo>
                <a:cubicBezTo>
                  <a:pt x="6465" y="8309"/>
                  <a:pt x="8172" y="7010"/>
                  <a:pt x="8612" y="5093"/>
                </a:cubicBezTo>
                <a:cubicBezTo>
                  <a:pt x="9135" y="2858"/>
                  <a:pt x="7751" y="633"/>
                  <a:pt x="5516" y="110"/>
                </a:cubicBezTo>
                <a:cubicBezTo>
                  <a:pt x="5199" y="36"/>
                  <a:pt x="4881" y="1"/>
                  <a:pt x="4569"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8" name="Google Shape;1068;p44"/>
          <p:cNvSpPr/>
          <p:nvPr/>
        </p:nvSpPr>
        <p:spPr>
          <a:xfrm>
            <a:off x="7450899" y="1390237"/>
            <a:ext cx="755465" cy="687175"/>
          </a:xfrm>
          <a:custGeom>
            <a:avLst/>
            <a:gdLst/>
            <a:ahLst/>
            <a:cxnLst/>
            <a:rect l="l" t="t" r="r" b="b"/>
            <a:pathLst>
              <a:path w="9135" h="8309" extrusionOk="0">
                <a:moveTo>
                  <a:pt x="4569" y="1"/>
                </a:moveTo>
                <a:cubicBezTo>
                  <a:pt x="2681" y="1"/>
                  <a:pt x="972" y="1299"/>
                  <a:pt x="524" y="3217"/>
                </a:cubicBezTo>
                <a:cubicBezTo>
                  <a:pt x="1" y="5451"/>
                  <a:pt x="1395" y="7676"/>
                  <a:pt x="3630" y="8199"/>
                </a:cubicBezTo>
                <a:cubicBezTo>
                  <a:pt x="3947" y="8273"/>
                  <a:pt x="4265" y="8309"/>
                  <a:pt x="4577" y="8309"/>
                </a:cubicBezTo>
                <a:cubicBezTo>
                  <a:pt x="6465" y="8309"/>
                  <a:pt x="8172" y="7010"/>
                  <a:pt x="8612" y="5093"/>
                </a:cubicBezTo>
                <a:cubicBezTo>
                  <a:pt x="9135" y="2858"/>
                  <a:pt x="7751" y="633"/>
                  <a:pt x="5516" y="110"/>
                </a:cubicBezTo>
                <a:cubicBezTo>
                  <a:pt x="5199" y="36"/>
                  <a:pt x="4881" y="1"/>
                  <a:pt x="4569"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069" name="Google Shape;1069;p44"/>
          <p:cNvGrpSpPr/>
          <p:nvPr/>
        </p:nvGrpSpPr>
        <p:grpSpPr>
          <a:xfrm>
            <a:off x="5423124" y="1549548"/>
            <a:ext cx="402757" cy="372728"/>
            <a:chOff x="7402362" y="3681535"/>
            <a:chExt cx="402757" cy="372728"/>
          </a:xfrm>
        </p:grpSpPr>
        <p:sp>
          <p:nvSpPr>
            <p:cNvPr id="1070" name="Google Shape;1070;p44"/>
            <p:cNvSpPr/>
            <p:nvPr/>
          </p:nvSpPr>
          <p:spPr>
            <a:xfrm>
              <a:off x="7471248" y="3681535"/>
              <a:ext cx="333871" cy="303763"/>
            </a:xfrm>
            <a:custGeom>
              <a:avLst/>
              <a:gdLst/>
              <a:ahLst/>
              <a:cxnLst/>
              <a:rect l="l" t="t" r="r" b="b"/>
              <a:pathLst>
                <a:path w="12708" h="11562" extrusionOk="0">
                  <a:moveTo>
                    <a:pt x="6341" y="0"/>
                  </a:moveTo>
                  <a:cubicBezTo>
                    <a:pt x="4868" y="0"/>
                    <a:pt x="3393" y="562"/>
                    <a:pt x="2268" y="1687"/>
                  </a:cubicBezTo>
                  <a:cubicBezTo>
                    <a:pt x="0" y="3955"/>
                    <a:pt x="21" y="7624"/>
                    <a:pt x="2296" y="9871"/>
                  </a:cubicBezTo>
                  <a:cubicBezTo>
                    <a:pt x="2407" y="9982"/>
                    <a:pt x="2518" y="10086"/>
                    <a:pt x="2636" y="10184"/>
                  </a:cubicBezTo>
                  <a:cubicBezTo>
                    <a:pt x="3718" y="11105"/>
                    <a:pt x="5049" y="11561"/>
                    <a:pt x="6375" y="11561"/>
                  </a:cubicBezTo>
                  <a:cubicBezTo>
                    <a:pt x="7854" y="11561"/>
                    <a:pt x="9327" y="10994"/>
                    <a:pt x="10446" y="9871"/>
                  </a:cubicBezTo>
                  <a:cubicBezTo>
                    <a:pt x="12576" y="7749"/>
                    <a:pt x="12707" y="4343"/>
                    <a:pt x="10758" y="2061"/>
                  </a:cubicBezTo>
                  <a:cubicBezTo>
                    <a:pt x="10661" y="1943"/>
                    <a:pt x="10557" y="1832"/>
                    <a:pt x="10446" y="1721"/>
                  </a:cubicBezTo>
                  <a:cubicBezTo>
                    <a:pt x="9320" y="574"/>
                    <a:pt x="7831" y="0"/>
                    <a:pt x="6341"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71" name="Google Shape;1071;p44"/>
            <p:cNvSpPr/>
            <p:nvPr/>
          </p:nvSpPr>
          <p:spPr>
            <a:xfrm>
              <a:off x="7540502" y="3735683"/>
              <a:ext cx="236741" cy="236558"/>
            </a:xfrm>
            <a:custGeom>
              <a:avLst/>
              <a:gdLst/>
              <a:ahLst/>
              <a:cxnLst/>
              <a:rect l="l" t="t" r="r" b="b"/>
              <a:pathLst>
                <a:path w="9011" h="9004" extrusionOk="0">
                  <a:moveTo>
                    <a:pt x="8122" y="0"/>
                  </a:moveTo>
                  <a:lnTo>
                    <a:pt x="0" y="8123"/>
                  </a:lnTo>
                  <a:cubicBezTo>
                    <a:pt x="423" y="8483"/>
                    <a:pt x="895" y="8781"/>
                    <a:pt x="1401" y="9003"/>
                  </a:cubicBezTo>
                  <a:lnTo>
                    <a:pt x="9010" y="1401"/>
                  </a:lnTo>
                  <a:cubicBezTo>
                    <a:pt x="8781" y="888"/>
                    <a:pt x="8483" y="416"/>
                    <a:pt x="8122"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72" name="Google Shape;1072;p44"/>
            <p:cNvSpPr/>
            <p:nvPr/>
          </p:nvSpPr>
          <p:spPr>
            <a:xfrm>
              <a:off x="7472693" y="3728274"/>
              <a:ext cx="283585" cy="256998"/>
            </a:xfrm>
            <a:custGeom>
              <a:avLst/>
              <a:gdLst/>
              <a:ahLst/>
              <a:cxnLst/>
              <a:rect l="l" t="t" r="r" b="b"/>
              <a:pathLst>
                <a:path w="10794" h="9782" extrusionOk="0">
                  <a:moveTo>
                    <a:pt x="9427" y="8869"/>
                  </a:moveTo>
                  <a:cubicBezTo>
                    <a:pt x="9426" y="8870"/>
                    <a:pt x="9424" y="8871"/>
                    <a:pt x="9423" y="8872"/>
                  </a:cubicBezTo>
                  <a:lnTo>
                    <a:pt x="9423" y="8872"/>
                  </a:lnTo>
                  <a:cubicBezTo>
                    <a:pt x="9422" y="8873"/>
                    <a:pt x="9421" y="8875"/>
                    <a:pt x="9420" y="8876"/>
                  </a:cubicBezTo>
                  <a:lnTo>
                    <a:pt x="9427" y="8869"/>
                  </a:lnTo>
                  <a:close/>
                  <a:moveTo>
                    <a:pt x="4560" y="0"/>
                  </a:moveTo>
                  <a:cubicBezTo>
                    <a:pt x="3489" y="0"/>
                    <a:pt x="2412" y="298"/>
                    <a:pt x="1457" y="907"/>
                  </a:cubicBezTo>
                  <a:cubicBezTo>
                    <a:pt x="1" y="3189"/>
                    <a:pt x="327" y="6178"/>
                    <a:pt x="2241" y="8092"/>
                  </a:cubicBezTo>
                  <a:cubicBezTo>
                    <a:pt x="2352" y="8203"/>
                    <a:pt x="2463" y="8307"/>
                    <a:pt x="2574" y="8405"/>
                  </a:cubicBezTo>
                  <a:cubicBezTo>
                    <a:pt x="3647" y="9316"/>
                    <a:pt x="4980" y="9782"/>
                    <a:pt x="6320" y="9782"/>
                  </a:cubicBezTo>
                  <a:cubicBezTo>
                    <a:pt x="7394" y="9782"/>
                    <a:pt x="8472" y="9482"/>
                    <a:pt x="9423" y="8872"/>
                  </a:cubicBezTo>
                  <a:lnTo>
                    <a:pt x="9423" y="8872"/>
                  </a:lnTo>
                  <a:cubicBezTo>
                    <a:pt x="10793" y="6736"/>
                    <a:pt x="10605" y="3957"/>
                    <a:pt x="8955" y="2023"/>
                  </a:cubicBezTo>
                  <a:cubicBezTo>
                    <a:pt x="8858" y="1912"/>
                    <a:pt x="8754" y="1794"/>
                    <a:pt x="8643" y="1690"/>
                  </a:cubicBezTo>
                  <a:cubicBezTo>
                    <a:pt x="7529" y="576"/>
                    <a:pt x="6051" y="0"/>
                    <a:pt x="4560"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73" name="Google Shape;1073;p44"/>
            <p:cNvSpPr/>
            <p:nvPr/>
          </p:nvSpPr>
          <p:spPr>
            <a:xfrm>
              <a:off x="7508791" y="3711985"/>
              <a:ext cx="251691" cy="243572"/>
            </a:xfrm>
            <a:custGeom>
              <a:avLst/>
              <a:gdLst/>
              <a:ahLst/>
              <a:cxnLst/>
              <a:rect l="l" t="t" r="r" b="b"/>
              <a:pathLst>
                <a:path w="9580" h="9271" extrusionOk="0">
                  <a:moveTo>
                    <a:pt x="4946" y="1"/>
                  </a:moveTo>
                  <a:cubicBezTo>
                    <a:pt x="4842" y="1"/>
                    <a:pt x="4738" y="7"/>
                    <a:pt x="4641" y="14"/>
                  </a:cubicBezTo>
                  <a:cubicBezTo>
                    <a:pt x="2906" y="125"/>
                    <a:pt x="1381" y="1201"/>
                    <a:pt x="694" y="2796"/>
                  </a:cubicBezTo>
                  <a:cubicBezTo>
                    <a:pt x="0" y="4384"/>
                    <a:pt x="257" y="6229"/>
                    <a:pt x="1360" y="7575"/>
                  </a:cubicBezTo>
                  <a:cubicBezTo>
                    <a:pt x="1561" y="7818"/>
                    <a:pt x="1790" y="8047"/>
                    <a:pt x="2039" y="8248"/>
                  </a:cubicBezTo>
                  <a:cubicBezTo>
                    <a:pt x="2878" y="8922"/>
                    <a:pt x="3906" y="9270"/>
                    <a:pt x="4943" y="9270"/>
                  </a:cubicBezTo>
                  <a:cubicBezTo>
                    <a:pt x="5623" y="9270"/>
                    <a:pt x="6306" y="9121"/>
                    <a:pt x="6943" y="8816"/>
                  </a:cubicBezTo>
                  <a:cubicBezTo>
                    <a:pt x="8553" y="8047"/>
                    <a:pt x="9579" y="6417"/>
                    <a:pt x="9579" y="4634"/>
                  </a:cubicBezTo>
                  <a:cubicBezTo>
                    <a:pt x="9579" y="3247"/>
                    <a:pt x="8955" y="1936"/>
                    <a:pt x="7880" y="1055"/>
                  </a:cubicBezTo>
                  <a:cubicBezTo>
                    <a:pt x="7741" y="937"/>
                    <a:pt x="7595" y="833"/>
                    <a:pt x="7443" y="736"/>
                  </a:cubicBezTo>
                  <a:cubicBezTo>
                    <a:pt x="6694" y="257"/>
                    <a:pt x="5827" y="1"/>
                    <a:pt x="4946"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74" name="Google Shape;1074;p44"/>
            <p:cNvSpPr/>
            <p:nvPr/>
          </p:nvSpPr>
          <p:spPr>
            <a:xfrm>
              <a:off x="7496575" y="3728248"/>
              <a:ext cx="251323" cy="227310"/>
            </a:xfrm>
            <a:custGeom>
              <a:avLst/>
              <a:gdLst/>
              <a:ahLst/>
              <a:cxnLst/>
              <a:rect l="l" t="t" r="r" b="b"/>
              <a:pathLst>
                <a:path w="9566" h="8652" extrusionOk="0">
                  <a:moveTo>
                    <a:pt x="3663" y="0"/>
                  </a:moveTo>
                  <a:cubicBezTo>
                    <a:pt x="3458" y="0"/>
                    <a:pt x="3252" y="11"/>
                    <a:pt x="3045" y="34"/>
                  </a:cubicBezTo>
                  <a:cubicBezTo>
                    <a:pt x="444" y="1580"/>
                    <a:pt x="0" y="5159"/>
                    <a:pt x="2137" y="7296"/>
                  </a:cubicBezTo>
                  <a:cubicBezTo>
                    <a:pt x="3053" y="8211"/>
                    <a:pt x="4232" y="8652"/>
                    <a:pt x="5403" y="8652"/>
                  </a:cubicBezTo>
                  <a:cubicBezTo>
                    <a:pt x="6963" y="8652"/>
                    <a:pt x="8508" y="7869"/>
                    <a:pt x="9392" y="6387"/>
                  </a:cubicBezTo>
                  <a:cubicBezTo>
                    <a:pt x="9565" y="4813"/>
                    <a:pt x="9080" y="3231"/>
                    <a:pt x="8053" y="2024"/>
                  </a:cubicBezTo>
                  <a:cubicBezTo>
                    <a:pt x="7949" y="1913"/>
                    <a:pt x="7845" y="1795"/>
                    <a:pt x="7741" y="1691"/>
                  </a:cubicBezTo>
                  <a:cubicBezTo>
                    <a:pt x="6653" y="603"/>
                    <a:pt x="5183" y="0"/>
                    <a:pt x="3663"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75" name="Google Shape;1075;p44"/>
            <p:cNvSpPr/>
            <p:nvPr/>
          </p:nvSpPr>
          <p:spPr>
            <a:xfrm>
              <a:off x="7511524" y="3731296"/>
              <a:ext cx="221976" cy="232564"/>
            </a:xfrm>
            <a:custGeom>
              <a:avLst/>
              <a:gdLst/>
              <a:ahLst/>
              <a:cxnLst/>
              <a:rect l="l" t="t" r="r" b="b"/>
              <a:pathLst>
                <a:path w="8449" h="8852" extrusionOk="0">
                  <a:moveTo>
                    <a:pt x="7339" y="1"/>
                  </a:moveTo>
                  <a:lnTo>
                    <a:pt x="0" y="7339"/>
                  </a:lnTo>
                  <a:cubicBezTo>
                    <a:pt x="139" y="7866"/>
                    <a:pt x="340" y="8373"/>
                    <a:pt x="597" y="8851"/>
                  </a:cubicBezTo>
                  <a:lnTo>
                    <a:pt x="1935" y="7513"/>
                  </a:lnTo>
                  <a:lnTo>
                    <a:pt x="8449" y="1000"/>
                  </a:lnTo>
                  <a:cubicBezTo>
                    <a:pt x="8247" y="750"/>
                    <a:pt x="8025" y="521"/>
                    <a:pt x="7776" y="320"/>
                  </a:cubicBezTo>
                  <a:cubicBezTo>
                    <a:pt x="7637" y="202"/>
                    <a:pt x="7491" y="98"/>
                    <a:pt x="7339"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76" name="Google Shape;1076;p44"/>
            <p:cNvSpPr/>
            <p:nvPr/>
          </p:nvSpPr>
          <p:spPr>
            <a:xfrm>
              <a:off x="7519721" y="3712169"/>
              <a:ext cx="144157" cy="136696"/>
            </a:xfrm>
            <a:custGeom>
              <a:avLst/>
              <a:gdLst/>
              <a:ahLst/>
              <a:cxnLst/>
              <a:rect l="l" t="t" r="r" b="b"/>
              <a:pathLst>
                <a:path w="5487" h="5203" extrusionOk="0">
                  <a:moveTo>
                    <a:pt x="4530" y="0"/>
                  </a:moveTo>
                  <a:cubicBezTo>
                    <a:pt x="4426" y="0"/>
                    <a:pt x="4322" y="7"/>
                    <a:pt x="4225" y="14"/>
                  </a:cubicBezTo>
                  <a:lnTo>
                    <a:pt x="0" y="4232"/>
                  </a:lnTo>
                  <a:cubicBezTo>
                    <a:pt x="91" y="4571"/>
                    <a:pt x="215" y="4897"/>
                    <a:pt x="382" y="5203"/>
                  </a:cubicBezTo>
                  <a:lnTo>
                    <a:pt x="5487" y="98"/>
                  </a:lnTo>
                  <a:cubicBezTo>
                    <a:pt x="5175" y="35"/>
                    <a:pt x="4849" y="0"/>
                    <a:pt x="4530"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77" name="Google Shape;1077;p44"/>
            <p:cNvSpPr/>
            <p:nvPr/>
          </p:nvSpPr>
          <p:spPr>
            <a:xfrm>
              <a:off x="7502039" y="3706442"/>
              <a:ext cx="276466" cy="254686"/>
            </a:xfrm>
            <a:custGeom>
              <a:avLst/>
              <a:gdLst/>
              <a:ahLst/>
              <a:cxnLst/>
              <a:rect l="l" t="t" r="r" b="b"/>
              <a:pathLst>
                <a:path w="10523" h="9694" extrusionOk="0">
                  <a:moveTo>
                    <a:pt x="5203" y="434"/>
                  </a:moveTo>
                  <a:cubicBezTo>
                    <a:pt x="6375" y="434"/>
                    <a:pt x="7492" y="898"/>
                    <a:pt x="8324" y="1724"/>
                  </a:cubicBezTo>
                  <a:cubicBezTo>
                    <a:pt x="9808" y="3215"/>
                    <a:pt x="10044" y="5545"/>
                    <a:pt x="8872" y="7300"/>
                  </a:cubicBezTo>
                  <a:cubicBezTo>
                    <a:pt x="8035" y="8555"/>
                    <a:pt x="6642" y="9259"/>
                    <a:pt x="5203" y="9259"/>
                  </a:cubicBezTo>
                  <a:cubicBezTo>
                    <a:pt x="4638" y="9259"/>
                    <a:pt x="4065" y="9150"/>
                    <a:pt x="3517" y="8923"/>
                  </a:cubicBezTo>
                  <a:cubicBezTo>
                    <a:pt x="1568" y="8119"/>
                    <a:pt x="465" y="6052"/>
                    <a:pt x="875" y="3992"/>
                  </a:cubicBezTo>
                  <a:cubicBezTo>
                    <a:pt x="1284" y="1925"/>
                    <a:pt x="3094" y="434"/>
                    <a:pt x="5203" y="434"/>
                  </a:cubicBezTo>
                  <a:close/>
                  <a:moveTo>
                    <a:pt x="5207" y="0"/>
                  </a:moveTo>
                  <a:cubicBezTo>
                    <a:pt x="4584" y="0"/>
                    <a:pt x="3954" y="120"/>
                    <a:pt x="3351" y="371"/>
                  </a:cubicBezTo>
                  <a:cubicBezTo>
                    <a:pt x="1214" y="1252"/>
                    <a:pt x="1" y="3520"/>
                    <a:pt x="451" y="5788"/>
                  </a:cubicBezTo>
                  <a:cubicBezTo>
                    <a:pt x="895" y="8056"/>
                    <a:pt x="2886" y="9693"/>
                    <a:pt x="5203" y="9693"/>
                  </a:cubicBezTo>
                  <a:cubicBezTo>
                    <a:pt x="5211" y="9693"/>
                    <a:pt x="5220" y="9693"/>
                    <a:pt x="5228" y="9693"/>
                  </a:cubicBezTo>
                  <a:cubicBezTo>
                    <a:pt x="6502" y="9693"/>
                    <a:pt x="7727" y="9181"/>
                    <a:pt x="8629" y="8278"/>
                  </a:cubicBezTo>
                  <a:cubicBezTo>
                    <a:pt x="10266" y="6641"/>
                    <a:pt x="10523" y="4082"/>
                    <a:pt x="9240" y="2154"/>
                  </a:cubicBezTo>
                  <a:cubicBezTo>
                    <a:pt x="8319" y="775"/>
                    <a:pt x="6788" y="0"/>
                    <a:pt x="5207"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78" name="Google Shape;1078;p44"/>
            <p:cNvSpPr/>
            <p:nvPr/>
          </p:nvSpPr>
          <p:spPr>
            <a:xfrm>
              <a:off x="7402362" y="3750580"/>
              <a:ext cx="333871" cy="303684"/>
            </a:xfrm>
            <a:custGeom>
              <a:avLst/>
              <a:gdLst/>
              <a:ahLst/>
              <a:cxnLst/>
              <a:rect l="l" t="t" r="r" b="b"/>
              <a:pathLst>
                <a:path w="12708" h="11559" extrusionOk="0">
                  <a:moveTo>
                    <a:pt x="6339" y="0"/>
                  </a:moveTo>
                  <a:cubicBezTo>
                    <a:pt x="4863" y="0"/>
                    <a:pt x="3387" y="562"/>
                    <a:pt x="2262" y="1688"/>
                  </a:cubicBezTo>
                  <a:cubicBezTo>
                    <a:pt x="0" y="3949"/>
                    <a:pt x="14" y="7625"/>
                    <a:pt x="2296" y="9865"/>
                  </a:cubicBezTo>
                  <a:cubicBezTo>
                    <a:pt x="2407" y="9976"/>
                    <a:pt x="2518" y="10080"/>
                    <a:pt x="2629" y="10177"/>
                  </a:cubicBezTo>
                  <a:cubicBezTo>
                    <a:pt x="3711" y="11101"/>
                    <a:pt x="5041" y="11558"/>
                    <a:pt x="6368" y="11558"/>
                  </a:cubicBezTo>
                  <a:cubicBezTo>
                    <a:pt x="7850" y="11558"/>
                    <a:pt x="9327" y="10989"/>
                    <a:pt x="10446" y="9865"/>
                  </a:cubicBezTo>
                  <a:lnTo>
                    <a:pt x="10446" y="9872"/>
                  </a:lnTo>
                  <a:cubicBezTo>
                    <a:pt x="12569" y="7743"/>
                    <a:pt x="12708" y="4344"/>
                    <a:pt x="10758" y="2055"/>
                  </a:cubicBezTo>
                  <a:cubicBezTo>
                    <a:pt x="10654" y="1937"/>
                    <a:pt x="10557" y="1826"/>
                    <a:pt x="10446" y="1715"/>
                  </a:cubicBezTo>
                  <a:cubicBezTo>
                    <a:pt x="9318" y="573"/>
                    <a:pt x="7828" y="0"/>
                    <a:pt x="6339"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79" name="Google Shape;1079;p44"/>
            <p:cNvSpPr/>
            <p:nvPr/>
          </p:nvSpPr>
          <p:spPr>
            <a:xfrm>
              <a:off x="7471432" y="3804570"/>
              <a:ext cx="236741" cy="236741"/>
            </a:xfrm>
            <a:custGeom>
              <a:avLst/>
              <a:gdLst/>
              <a:ahLst/>
              <a:cxnLst/>
              <a:rect l="l" t="t" r="r" b="b"/>
              <a:pathLst>
                <a:path w="9011" h="9011" extrusionOk="0">
                  <a:moveTo>
                    <a:pt x="8129" y="0"/>
                  </a:moveTo>
                  <a:lnTo>
                    <a:pt x="0" y="8122"/>
                  </a:lnTo>
                  <a:cubicBezTo>
                    <a:pt x="423" y="8483"/>
                    <a:pt x="895" y="8781"/>
                    <a:pt x="1408" y="9010"/>
                  </a:cubicBezTo>
                  <a:lnTo>
                    <a:pt x="9010" y="1401"/>
                  </a:lnTo>
                  <a:cubicBezTo>
                    <a:pt x="8788" y="895"/>
                    <a:pt x="8490" y="423"/>
                    <a:pt x="81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80" name="Google Shape;1080;p44"/>
            <p:cNvSpPr/>
            <p:nvPr/>
          </p:nvSpPr>
          <p:spPr>
            <a:xfrm>
              <a:off x="7435334" y="3781029"/>
              <a:ext cx="256078" cy="243520"/>
            </a:xfrm>
            <a:custGeom>
              <a:avLst/>
              <a:gdLst/>
              <a:ahLst/>
              <a:cxnLst/>
              <a:rect l="l" t="t" r="r" b="b"/>
              <a:pathLst>
                <a:path w="9747" h="9269" extrusionOk="0">
                  <a:moveTo>
                    <a:pt x="5117" y="0"/>
                  </a:moveTo>
                  <a:cubicBezTo>
                    <a:pt x="4109" y="0"/>
                    <a:pt x="3101" y="328"/>
                    <a:pt x="2262" y="986"/>
                  </a:cubicBezTo>
                  <a:cubicBezTo>
                    <a:pt x="556" y="2318"/>
                    <a:pt x="1" y="4656"/>
                    <a:pt x="930" y="6618"/>
                  </a:cubicBezTo>
                  <a:cubicBezTo>
                    <a:pt x="1705" y="8262"/>
                    <a:pt x="3357" y="9269"/>
                    <a:pt x="5120" y="9269"/>
                  </a:cubicBezTo>
                  <a:cubicBezTo>
                    <a:pt x="5455" y="9269"/>
                    <a:pt x="5795" y="9232"/>
                    <a:pt x="6133" y="9157"/>
                  </a:cubicBezTo>
                  <a:cubicBezTo>
                    <a:pt x="8248" y="8679"/>
                    <a:pt x="9746" y="6799"/>
                    <a:pt x="9746" y="4635"/>
                  </a:cubicBezTo>
                  <a:cubicBezTo>
                    <a:pt x="9746" y="3247"/>
                    <a:pt x="9122" y="1930"/>
                    <a:pt x="8054" y="1049"/>
                  </a:cubicBezTo>
                  <a:cubicBezTo>
                    <a:pt x="7201" y="351"/>
                    <a:pt x="6159" y="0"/>
                    <a:pt x="5117"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81" name="Google Shape;1081;p44"/>
            <p:cNvSpPr/>
            <p:nvPr/>
          </p:nvSpPr>
          <p:spPr>
            <a:xfrm>
              <a:off x="7435701" y="3780924"/>
              <a:ext cx="211231" cy="198962"/>
            </a:xfrm>
            <a:custGeom>
              <a:avLst/>
              <a:gdLst/>
              <a:ahLst/>
              <a:cxnLst/>
              <a:rect l="l" t="t" r="r" b="b"/>
              <a:pathLst>
                <a:path w="8040" h="7573" extrusionOk="0">
                  <a:moveTo>
                    <a:pt x="5097" y="1"/>
                  </a:moveTo>
                  <a:cubicBezTo>
                    <a:pt x="3906" y="1"/>
                    <a:pt x="2718" y="458"/>
                    <a:pt x="1818" y="1358"/>
                  </a:cubicBezTo>
                  <a:cubicBezTo>
                    <a:pt x="133" y="3043"/>
                    <a:pt x="1" y="5735"/>
                    <a:pt x="1520" y="7573"/>
                  </a:cubicBezTo>
                  <a:lnTo>
                    <a:pt x="1520" y="7573"/>
                  </a:lnTo>
                  <a:lnTo>
                    <a:pt x="8040" y="1053"/>
                  </a:lnTo>
                  <a:cubicBezTo>
                    <a:pt x="7180" y="348"/>
                    <a:pt x="6137" y="1"/>
                    <a:pt x="5097"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82" name="Google Shape;1082;p44"/>
            <p:cNvSpPr/>
            <p:nvPr/>
          </p:nvSpPr>
          <p:spPr>
            <a:xfrm>
              <a:off x="7452122" y="3785417"/>
              <a:ext cx="174949" cy="174791"/>
            </a:xfrm>
            <a:custGeom>
              <a:avLst/>
              <a:gdLst/>
              <a:ahLst/>
              <a:cxnLst/>
              <a:rect l="l" t="t" r="r" b="b"/>
              <a:pathLst>
                <a:path w="6659" h="6653" extrusionOk="0">
                  <a:moveTo>
                    <a:pt x="5688" y="1"/>
                  </a:moveTo>
                  <a:lnTo>
                    <a:pt x="0" y="5682"/>
                  </a:lnTo>
                  <a:cubicBezTo>
                    <a:pt x="97" y="6014"/>
                    <a:pt x="222" y="6340"/>
                    <a:pt x="388" y="6653"/>
                  </a:cubicBezTo>
                  <a:lnTo>
                    <a:pt x="6659" y="382"/>
                  </a:lnTo>
                  <a:cubicBezTo>
                    <a:pt x="6354" y="216"/>
                    <a:pt x="6028" y="91"/>
                    <a:pt x="5688"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83" name="Google Shape;1083;p44"/>
            <p:cNvSpPr/>
            <p:nvPr/>
          </p:nvSpPr>
          <p:spPr>
            <a:xfrm>
              <a:off x="7432969" y="3775407"/>
              <a:ext cx="276466" cy="254791"/>
            </a:xfrm>
            <a:custGeom>
              <a:avLst/>
              <a:gdLst/>
              <a:ahLst/>
              <a:cxnLst/>
              <a:rect l="l" t="t" r="r" b="b"/>
              <a:pathLst>
                <a:path w="10523" h="9698" extrusionOk="0">
                  <a:moveTo>
                    <a:pt x="5229" y="437"/>
                  </a:moveTo>
                  <a:cubicBezTo>
                    <a:pt x="6392" y="437"/>
                    <a:pt x="7505" y="901"/>
                    <a:pt x="8324" y="1727"/>
                  </a:cubicBezTo>
                  <a:cubicBezTo>
                    <a:pt x="9815" y="3212"/>
                    <a:pt x="10044" y="5549"/>
                    <a:pt x="8879" y="7297"/>
                  </a:cubicBezTo>
                  <a:cubicBezTo>
                    <a:pt x="8036" y="8554"/>
                    <a:pt x="6642" y="9262"/>
                    <a:pt x="5203" y="9262"/>
                  </a:cubicBezTo>
                  <a:cubicBezTo>
                    <a:pt x="4640" y="9262"/>
                    <a:pt x="4070" y="9153"/>
                    <a:pt x="3524" y="8927"/>
                  </a:cubicBezTo>
                  <a:cubicBezTo>
                    <a:pt x="1575" y="8123"/>
                    <a:pt x="472" y="6056"/>
                    <a:pt x="882" y="3989"/>
                  </a:cubicBezTo>
                  <a:cubicBezTo>
                    <a:pt x="1291" y="1922"/>
                    <a:pt x="3101" y="437"/>
                    <a:pt x="5203" y="437"/>
                  </a:cubicBezTo>
                  <a:cubicBezTo>
                    <a:pt x="5212" y="437"/>
                    <a:pt x="5220" y="437"/>
                    <a:pt x="5229" y="437"/>
                  </a:cubicBezTo>
                  <a:close/>
                  <a:moveTo>
                    <a:pt x="5204" y="0"/>
                  </a:moveTo>
                  <a:cubicBezTo>
                    <a:pt x="4583" y="0"/>
                    <a:pt x="3954" y="119"/>
                    <a:pt x="3351" y="368"/>
                  </a:cubicBezTo>
                  <a:cubicBezTo>
                    <a:pt x="1215" y="1256"/>
                    <a:pt x="1" y="3524"/>
                    <a:pt x="452" y="5792"/>
                  </a:cubicBezTo>
                  <a:cubicBezTo>
                    <a:pt x="902" y="8060"/>
                    <a:pt x="2893" y="9697"/>
                    <a:pt x="5203" y="9697"/>
                  </a:cubicBezTo>
                  <a:cubicBezTo>
                    <a:pt x="6493" y="9697"/>
                    <a:pt x="7728" y="9191"/>
                    <a:pt x="8636" y="8275"/>
                  </a:cubicBezTo>
                  <a:cubicBezTo>
                    <a:pt x="10266" y="6645"/>
                    <a:pt x="10523" y="4079"/>
                    <a:pt x="9240" y="2157"/>
                  </a:cubicBezTo>
                  <a:cubicBezTo>
                    <a:pt x="8319" y="773"/>
                    <a:pt x="6786" y="0"/>
                    <a:pt x="520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84" name="Google Shape;1084;p44"/>
            <p:cNvSpPr/>
            <p:nvPr/>
          </p:nvSpPr>
          <p:spPr>
            <a:xfrm>
              <a:off x="7528286" y="3838093"/>
              <a:ext cx="82758" cy="129418"/>
            </a:xfrm>
            <a:custGeom>
              <a:avLst/>
              <a:gdLst/>
              <a:ahLst/>
              <a:cxnLst/>
              <a:rect l="l" t="t" r="r" b="b"/>
              <a:pathLst>
                <a:path w="3150" h="4926" extrusionOk="0">
                  <a:moveTo>
                    <a:pt x="1575" y="0"/>
                  </a:moveTo>
                  <a:cubicBezTo>
                    <a:pt x="722" y="0"/>
                    <a:pt x="14" y="604"/>
                    <a:pt x="14" y="1339"/>
                  </a:cubicBezTo>
                  <a:cubicBezTo>
                    <a:pt x="14" y="2081"/>
                    <a:pt x="715" y="2678"/>
                    <a:pt x="1575" y="2678"/>
                  </a:cubicBezTo>
                  <a:cubicBezTo>
                    <a:pt x="2199" y="2678"/>
                    <a:pt x="2705" y="3087"/>
                    <a:pt x="2705" y="3579"/>
                  </a:cubicBezTo>
                  <a:cubicBezTo>
                    <a:pt x="2705" y="4079"/>
                    <a:pt x="2199" y="4488"/>
                    <a:pt x="1575" y="4488"/>
                  </a:cubicBezTo>
                  <a:cubicBezTo>
                    <a:pt x="958" y="4488"/>
                    <a:pt x="451" y="4079"/>
                    <a:pt x="451" y="3579"/>
                  </a:cubicBezTo>
                  <a:cubicBezTo>
                    <a:pt x="465" y="3423"/>
                    <a:pt x="349" y="3345"/>
                    <a:pt x="233" y="3345"/>
                  </a:cubicBezTo>
                  <a:cubicBezTo>
                    <a:pt x="117" y="3345"/>
                    <a:pt x="0" y="3423"/>
                    <a:pt x="14" y="3579"/>
                  </a:cubicBezTo>
                  <a:cubicBezTo>
                    <a:pt x="14" y="4322"/>
                    <a:pt x="715" y="4925"/>
                    <a:pt x="1575" y="4925"/>
                  </a:cubicBezTo>
                  <a:cubicBezTo>
                    <a:pt x="2442" y="4925"/>
                    <a:pt x="3136" y="4322"/>
                    <a:pt x="3136" y="3579"/>
                  </a:cubicBezTo>
                  <a:cubicBezTo>
                    <a:pt x="3136" y="2844"/>
                    <a:pt x="2442" y="2241"/>
                    <a:pt x="1575" y="2241"/>
                  </a:cubicBezTo>
                  <a:cubicBezTo>
                    <a:pt x="958" y="2241"/>
                    <a:pt x="451" y="1838"/>
                    <a:pt x="451" y="1339"/>
                  </a:cubicBezTo>
                  <a:cubicBezTo>
                    <a:pt x="451" y="840"/>
                    <a:pt x="958" y="437"/>
                    <a:pt x="1575" y="437"/>
                  </a:cubicBezTo>
                  <a:cubicBezTo>
                    <a:pt x="2199" y="437"/>
                    <a:pt x="2705" y="840"/>
                    <a:pt x="2705" y="1339"/>
                  </a:cubicBezTo>
                  <a:cubicBezTo>
                    <a:pt x="2692" y="1499"/>
                    <a:pt x="2806" y="1578"/>
                    <a:pt x="2921" y="1578"/>
                  </a:cubicBezTo>
                  <a:cubicBezTo>
                    <a:pt x="3035" y="1578"/>
                    <a:pt x="3149" y="1499"/>
                    <a:pt x="3136" y="1339"/>
                  </a:cubicBezTo>
                  <a:cubicBezTo>
                    <a:pt x="3136" y="604"/>
                    <a:pt x="2435" y="0"/>
                    <a:pt x="1575"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85" name="Google Shape;1085;p44"/>
            <p:cNvSpPr/>
            <p:nvPr/>
          </p:nvSpPr>
          <p:spPr>
            <a:xfrm>
              <a:off x="7563622" y="3825798"/>
              <a:ext cx="12164" cy="153353"/>
            </a:xfrm>
            <a:custGeom>
              <a:avLst/>
              <a:gdLst/>
              <a:ahLst/>
              <a:cxnLst/>
              <a:rect l="l" t="t" r="r" b="b"/>
              <a:pathLst>
                <a:path w="463" h="5837" extrusionOk="0">
                  <a:moveTo>
                    <a:pt x="232" y="0"/>
                  </a:moveTo>
                  <a:cubicBezTo>
                    <a:pt x="117" y="0"/>
                    <a:pt x="1" y="80"/>
                    <a:pt x="15" y="239"/>
                  </a:cubicBezTo>
                  <a:lnTo>
                    <a:pt x="15" y="5622"/>
                  </a:lnTo>
                  <a:cubicBezTo>
                    <a:pt x="15" y="5740"/>
                    <a:pt x="112" y="5837"/>
                    <a:pt x="230" y="5837"/>
                  </a:cubicBezTo>
                  <a:cubicBezTo>
                    <a:pt x="355" y="5837"/>
                    <a:pt x="452" y="5740"/>
                    <a:pt x="445" y="5622"/>
                  </a:cubicBezTo>
                  <a:lnTo>
                    <a:pt x="445" y="239"/>
                  </a:lnTo>
                  <a:cubicBezTo>
                    <a:pt x="462" y="80"/>
                    <a:pt x="348" y="0"/>
                    <a:pt x="232"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87" name="Google Shape;1069;p44">
            <a:extLst>
              <a:ext uri="{FF2B5EF4-FFF2-40B4-BE49-F238E27FC236}">
                <a16:creationId xmlns:a16="http://schemas.microsoft.com/office/drawing/2014/main" id="{FF76BEE7-C2EF-4B1C-9FF0-64918494A28F}"/>
              </a:ext>
            </a:extLst>
          </p:cNvPr>
          <p:cNvGrpSpPr/>
          <p:nvPr/>
        </p:nvGrpSpPr>
        <p:grpSpPr>
          <a:xfrm>
            <a:off x="1098456" y="1562054"/>
            <a:ext cx="402757" cy="372728"/>
            <a:chOff x="7402362" y="3681535"/>
            <a:chExt cx="402757" cy="372728"/>
          </a:xfrm>
        </p:grpSpPr>
        <p:sp>
          <p:nvSpPr>
            <p:cNvPr id="88" name="Google Shape;1070;p44">
              <a:extLst>
                <a:ext uri="{FF2B5EF4-FFF2-40B4-BE49-F238E27FC236}">
                  <a16:creationId xmlns:a16="http://schemas.microsoft.com/office/drawing/2014/main" id="{256F5292-3966-42B7-A1D3-C85AD5E5F772}"/>
                </a:ext>
              </a:extLst>
            </p:cNvPr>
            <p:cNvSpPr/>
            <p:nvPr/>
          </p:nvSpPr>
          <p:spPr>
            <a:xfrm>
              <a:off x="7471248" y="3681535"/>
              <a:ext cx="333871" cy="303763"/>
            </a:xfrm>
            <a:custGeom>
              <a:avLst/>
              <a:gdLst/>
              <a:ahLst/>
              <a:cxnLst/>
              <a:rect l="l" t="t" r="r" b="b"/>
              <a:pathLst>
                <a:path w="12708" h="11562" extrusionOk="0">
                  <a:moveTo>
                    <a:pt x="6341" y="0"/>
                  </a:moveTo>
                  <a:cubicBezTo>
                    <a:pt x="4868" y="0"/>
                    <a:pt x="3393" y="562"/>
                    <a:pt x="2268" y="1687"/>
                  </a:cubicBezTo>
                  <a:cubicBezTo>
                    <a:pt x="0" y="3955"/>
                    <a:pt x="21" y="7624"/>
                    <a:pt x="2296" y="9871"/>
                  </a:cubicBezTo>
                  <a:cubicBezTo>
                    <a:pt x="2407" y="9982"/>
                    <a:pt x="2518" y="10086"/>
                    <a:pt x="2636" y="10184"/>
                  </a:cubicBezTo>
                  <a:cubicBezTo>
                    <a:pt x="3718" y="11105"/>
                    <a:pt x="5049" y="11561"/>
                    <a:pt x="6375" y="11561"/>
                  </a:cubicBezTo>
                  <a:cubicBezTo>
                    <a:pt x="7854" y="11561"/>
                    <a:pt x="9327" y="10994"/>
                    <a:pt x="10446" y="9871"/>
                  </a:cubicBezTo>
                  <a:cubicBezTo>
                    <a:pt x="12576" y="7749"/>
                    <a:pt x="12707" y="4343"/>
                    <a:pt x="10758" y="2061"/>
                  </a:cubicBezTo>
                  <a:cubicBezTo>
                    <a:pt x="10661" y="1943"/>
                    <a:pt x="10557" y="1832"/>
                    <a:pt x="10446" y="1721"/>
                  </a:cubicBezTo>
                  <a:cubicBezTo>
                    <a:pt x="9320" y="574"/>
                    <a:pt x="7831" y="0"/>
                    <a:pt x="6341"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 name="Google Shape;1071;p44">
              <a:extLst>
                <a:ext uri="{FF2B5EF4-FFF2-40B4-BE49-F238E27FC236}">
                  <a16:creationId xmlns:a16="http://schemas.microsoft.com/office/drawing/2014/main" id="{8574C474-45E4-40F6-AEC9-D3F566062BEA}"/>
                </a:ext>
              </a:extLst>
            </p:cNvPr>
            <p:cNvSpPr/>
            <p:nvPr/>
          </p:nvSpPr>
          <p:spPr>
            <a:xfrm>
              <a:off x="7540502" y="3735683"/>
              <a:ext cx="236741" cy="236558"/>
            </a:xfrm>
            <a:custGeom>
              <a:avLst/>
              <a:gdLst/>
              <a:ahLst/>
              <a:cxnLst/>
              <a:rect l="l" t="t" r="r" b="b"/>
              <a:pathLst>
                <a:path w="9011" h="9004" extrusionOk="0">
                  <a:moveTo>
                    <a:pt x="8122" y="0"/>
                  </a:moveTo>
                  <a:lnTo>
                    <a:pt x="0" y="8123"/>
                  </a:lnTo>
                  <a:cubicBezTo>
                    <a:pt x="423" y="8483"/>
                    <a:pt x="895" y="8781"/>
                    <a:pt x="1401" y="9003"/>
                  </a:cubicBezTo>
                  <a:lnTo>
                    <a:pt x="9010" y="1401"/>
                  </a:lnTo>
                  <a:cubicBezTo>
                    <a:pt x="8781" y="888"/>
                    <a:pt x="8483" y="416"/>
                    <a:pt x="8122"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 name="Google Shape;1072;p44">
              <a:extLst>
                <a:ext uri="{FF2B5EF4-FFF2-40B4-BE49-F238E27FC236}">
                  <a16:creationId xmlns:a16="http://schemas.microsoft.com/office/drawing/2014/main" id="{0B469B3A-CF7A-4F22-B711-A5569B336A9E}"/>
                </a:ext>
              </a:extLst>
            </p:cNvPr>
            <p:cNvSpPr/>
            <p:nvPr/>
          </p:nvSpPr>
          <p:spPr>
            <a:xfrm>
              <a:off x="7472693" y="3728274"/>
              <a:ext cx="283585" cy="256998"/>
            </a:xfrm>
            <a:custGeom>
              <a:avLst/>
              <a:gdLst/>
              <a:ahLst/>
              <a:cxnLst/>
              <a:rect l="l" t="t" r="r" b="b"/>
              <a:pathLst>
                <a:path w="10794" h="9782" extrusionOk="0">
                  <a:moveTo>
                    <a:pt x="9427" y="8869"/>
                  </a:moveTo>
                  <a:cubicBezTo>
                    <a:pt x="9426" y="8870"/>
                    <a:pt x="9424" y="8871"/>
                    <a:pt x="9423" y="8872"/>
                  </a:cubicBezTo>
                  <a:lnTo>
                    <a:pt x="9423" y="8872"/>
                  </a:lnTo>
                  <a:cubicBezTo>
                    <a:pt x="9422" y="8873"/>
                    <a:pt x="9421" y="8875"/>
                    <a:pt x="9420" y="8876"/>
                  </a:cubicBezTo>
                  <a:lnTo>
                    <a:pt x="9427" y="8869"/>
                  </a:lnTo>
                  <a:close/>
                  <a:moveTo>
                    <a:pt x="4560" y="0"/>
                  </a:moveTo>
                  <a:cubicBezTo>
                    <a:pt x="3489" y="0"/>
                    <a:pt x="2412" y="298"/>
                    <a:pt x="1457" y="907"/>
                  </a:cubicBezTo>
                  <a:cubicBezTo>
                    <a:pt x="1" y="3189"/>
                    <a:pt x="327" y="6178"/>
                    <a:pt x="2241" y="8092"/>
                  </a:cubicBezTo>
                  <a:cubicBezTo>
                    <a:pt x="2352" y="8203"/>
                    <a:pt x="2463" y="8307"/>
                    <a:pt x="2574" y="8405"/>
                  </a:cubicBezTo>
                  <a:cubicBezTo>
                    <a:pt x="3647" y="9316"/>
                    <a:pt x="4980" y="9782"/>
                    <a:pt x="6320" y="9782"/>
                  </a:cubicBezTo>
                  <a:cubicBezTo>
                    <a:pt x="7394" y="9782"/>
                    <a:pt x="8472" y="9482"/>
                    <a:pt x="9423" y="8872"/>
                  </a:cubicBezTo>
                  <a:lnTo>
                    <a:pt x="9423" y="8872"/>
                  </a:lnTo>
                  <a:cubicBezTo>
                    <a:pt x="10793" y="6736"/>
                    <a:pt x="10605" y="3957"/>
                    <a:pt x="8955" y="2023"/>
                  </a:cubicBezTo>
                  <a:cubicBezTo>
                    <a:pt x="8858" y="1912"/>
                    <a:pt x="8754" y="1794"/>
                    <a:pt x="8643" y="1690"/>
                  </a:cubicBezTo>
                  <a:cubicBezTo>
                    <a:pt x="7529" y="576"/>
                    <a:pt x="6051" y="0"/>
                    <a:pt x="4560"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 name="Google Shape;1073;p44">
              <a:extLst>
                <a:ext uri="{FF2B5EF4-FFF2-40B4-BE49-F238E27FC236}">
                  <a16:creationId xmlns:a16="http://schemas.microsoft.com/office/drawing/2014/main" id="{88F97A3D-B277-4CA1-AADF-04777509DD39}"/>
                </a:ext>
              </a:extLst>
            </p:cNvPr>
            <p:cNvSpPr/>
            <p:nvPr/>
          </p:nvSpPr>
          <p:spPr>
            <a:xfrm>
              <a:off x="7508791" y="3711985"/>
              <a:ext cx="251691" cy="243572"/>
            </a:xfrm>
            <a:custGeom>
              <a:avLst/>
              <a:gdLst/>
              <a:ahLst/>
              <a:cxnLst/>
              <a:rect l="l" t="t" r="r" b="b"/>
              <a:pathLst>
                <a:path w="9580" h="9271" extrusionOk="0">
                  <a:moveTo>
                    <a:pt x="4946" y="1"/>
                  </a:moveTo>
                  <a:cubicBezTo>
                    <a:pt x="4842" y="1"/>
                    <a:pt x="4738" y="7"/>
                    <a:pt x="4641" y="14"/>
                  </a:cubicBezTo>
                  <a:cubicBezTo>
                    <a:pt x="2906" y="125"/>
                    <a:pt x="1381" y="1201"/>
                    <a:pt x="694" y="2796"/>
                  </a:cubicBezTo>
                  <a:cubicBezTo>
                    <a:pt x="0" y="4384"/>
                    <a:pt x="257" y="6229"/>
                    <a:pt x="1360" y="7575"/>
                  </a:cubicBezTo>
                  <a:cubicBezTo>
                    <a:pt x="1561" y="7818"/>
                    <a:pt x="1790" y="8047"/>
                    <a:pt x="2039" y="8248"/>
                  </a:cubicBezTo>
                  <a:cubicBezTo>
                    <a:pt x="2878" y="8922"/>
                    <a:pt x="3906" y="9270"/>
                    <a:pt x="4943" y="9270"/>
                  </a:cubicBezTo>
                  <a:cubicBezTo>
                    <a:pt x="5623" y="9270"/>
                    <a:pt x="6306" y="9121"/>
                    <a:pt x="6943" y="8816"/>
                  </a:cubicBezTo>
                  <a:cubicBezTo>
                    <a:pt x="8553" y="8047"/>
                    <a:pt x="9579" y="6417"/>
                    <a:pt x="9579" y="4634"/>
                  </a:cubicBezTo>
                  <a:cubicBezTo>
                    <a:pt x="9579" y="3247"/>
                    <a:pt x="8955" y="1936"/>
                    <a:pt x="7880" y="1055"/>
                  </a:cubicBezTo>
                  <a:cubicBezTo>
                    <a:pt x="7741" y="937"/>
                    <a:pt x="7595" y="833"/>
                    <a:pt x="7443" y="736"/>
                  </a:cubicBezTo>
                  <a:cubicBezTo>
                    <a:pt x="6694" y="257"/>
                    <a:pt x="5827" y="1"/>
                    <a:pt x="4946"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 name="Google Shape;1074;p44">
              <a:extLst>
                <a:ext uri="{FF2B5EF4-FFF2-40B4-BE49-F238E27FC236}">
                  <a16:creationId xmlns:a16="http://schemas.microsoft.com/office/drawing/2014/main" id="{D554A573-6A9A-4BFE-B471-C3E850679D4C}"/>
                </a:ext>
              </a:extLst>
            </p:cNvPr>
            <p:cNvSpPr/>
            <p:nvPr/>
          </p:nvSpPr>
          <p:spPr>
            <a:xfrm>
              <a:off x="7496575" y="3728248"/>
              <a:ext cx="251323" cy="227310"/>
            </a:xfrm>
            <a:custGeom>
              <a:avLst/>
              <a:gdLst/>
              <a:ahLst/>
              <a:cxnLst/>
              <a:rect l="l" t="t" r="r" b="b"/>
              <a:pathLst>
                <a:path w="9566" h="8652" extrusionOk="0">
                  <a:moveTo>
                    <a:pt x="3663" y="0"/>
                  </a:moveTo>
                  <a:cubicBezTo>
                    <a:pt x="3458" y="0"/>
                    <a:pt x="3252" y="11"/>
                    <a:pt x="3045" y="34"/>
                  </a:cubicBezTo>
                  <a:cubicBezTo>
                    <a:pt x="444" y="1580"/>
                    <a:pt x="0" y="5159"/>
                    <a:pt x="2137" y="7296"/>
                  </a:cubicBezTo>
                  <a:cubicBezTo>
                    <a:pt x="3053" y="8211"/>
                    <a:pt x="4232" y="8652"/>
                    <a:pt x="5403" y="8652"/>
                  </a:cubicBezTo>
                  <a:cubicBezTo>
                    <a:pt x="6963" y="8652"/>
                    <a:pt x="8508" y="7869"/>
                    <a:pt x="9392" y="6387"/>
                  </a:cubicBezTo>
                  <a:cubicBezTo>
                    <a:pt x="9565" y="4813"/>
                    <a:pt x="9080" y="3231"/>
                    <a:pt x="8053" y="2024"/>
                  </a:cubicBezTo>
                  <a:cubicBezTo>
                    <a:pt x="7949" y="1913"/>
                    <a:pt x="7845" y="1795"/>
                    <a:pt x="7741" y="1691"/>
                  </a:cubicBezTo>
                  <a:cubicBezTo>
                    <a:pt x="6653" y="603"/>
                    <a:pt x="5183" y="0"/>
                    <a:pt x="3663"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 name="Google Shape;1075;p44">
              <a:extLst>
                <a:ext uri="{FF2B5EF4-FFF2-40B4-BE49-F238E27FC236}">
                  <a16:creationId xmlns:a16="http://schemas.microsoft.com/office/drawing/2014/main" id="{BE3512A6-2132-4280-A34E-3D1745D58226}"/>
                </a:ext>
              </a:extLst>
            </p:cNvPr>
            <p:cNvSpPr/>
            <p:nvPr/>
          </p:nvSpPr>
          <p:spPr>
            <a:xfrm>
              <a:off x="7511524" y="3731296"/>
              <a:ext cx="221976" cy="232564"/>
            </a:xfrm>
            <a:custGeom>
              <a:avLst/>
              <a:gdLst/>
              <a:ahLst/>
              <a:cxnLst/>
              <a:rect l="l" t="t" r="r" b="b"/>
              <a:pathLst>
                <a:path w="8449" h="8852" extrusionOk="0">
                  <a:moveTo>
                    <a:pt x="7339" y="1"/>
                  </a:moveTo>
                  <a:lnTo>
                    <a:pt x="0" y="7339"/>
                  </a:lnTo>
                  <a:cubicBezTo>
                    <a:pt x="139" y="7866"/>
                    <a:pt x="340" y="8373"/>
                    <a:pt x="597" y="8851"/>
                  </a:cubicBezTo>
                  <a:lnTo>
                    <a:pt x="1935" y="7513"/>
                  </a:lnTo>
                  <a:lnTo>
                    <a:pt x="8449" y="1000"/>
                  </a:lnTo>
                  <a:cubicBezTo>
                    <a:pt x="8247" y="750"/>
                    <a:pt x="8025" y="521"/>
                    <a:pt x="7776" y="320"/>
                  </a:cubicBezTo>
                  <a:cubicBezTo>
                    <a:pt x="7637" y="202"/>
                    <a:pt x="7491" y="98"/>
                    <a:pt x="7339"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 name="Google Shape;1076;p44">
              <a:extLst>
                <a:ext uri="{FF2B5EF4-FFF2-40B4-BE49-F238E27FC236}">
                  <a16:creationId xmlns:a16="http://schemas.microsoft.com/office/drawing/2014/main" id="{E8DF1973-261A-4EF7-9482-9BD5AF54555C}"/>
                </a:ext>
              </a:extLst>
            </p:cNvPr>
            <p:cNvSpPr/>
            <p:nvPr/>
          </p:nvSpPr>
          <p:spPr>
            <a:xfrm>
              <a:off x="7519721" y="3712169"/>
              <a:ext cx="144157" cy="136696"/>
            </a:xfrm>
            <a:custGeom>
              <a:avLst/>
              <a:gdLst/>
              <a:ahLst/>
              <a:cxnLst/>
              <a:rect l="l" t="t" r="r" b="b"/>
              <a:pathLst>
                <a:path w="5487" h="5203" extrusionOk="0">
                  <a:moveTo>
                    <a:pt x="4530" y="0"/>
                  </a:moveTo>
                  <a:cubicBezTo>
                    <a:pt x="4426" y="0"/>
                    <a:pt x="4322" y="7"/>
                    <a:pt x="4225" y="14"/>
                  </a:cubicBezTo>
                  <a:lnTo>
                    <a:pt x="0" y="4232"/>
                  </a:lnTo>
                  <a:cubicBezTo>
                    <a:pt x="91" y="4571"/>
                    <a:pt x="215" y="4897"/>
                    <a:pt x="382" y="5203"/>
                  </a:cubicBezTo>
                  <a:lnTo>
                    <a:pt x="5487" y="98"/>
                  </a:lnTo>
                  <a:cubicBezTo>
                    <a:pt x="5175" y="35"/>
                    <a:pt x="4849" y="0"/>
                    <a:pt x="4530"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 name="Google Shape;1077;p44">
              <a:extLst>
                <a:ext uri="{FF2B5EF4-FFF2-40B4-BE49-F238E27FC236}">
                  <a16:creationId xmlns:a16="http://schemas.microsoft.com/office/drawing/2014/main" id="{14931A94-69D0-431F-BDA1-728955D4E055}"/>
                </a:ext>
              </a:extLst>
            </p:cNvPr>
            <p:cNvSpPr/>
            <p:nvPr/>
          </p:nvSpPr>
          <p:spPr>
            <a:xfrm>
              <a:off x="7502039" y="3706442"/>
              <a:ext cx="276466" cy="254686"/>
            </a:xfrm>
            <a:custGeom>
              <a:avLst/>
              <a:gdLst/>
              <a:ahLst/>
              <a:cxnLst/>
              <a:rect l="l" t="t" r="r" b="b"/>
              <a:pathLst>
                <a:path w="10523" h="9694" extrusionOk="0">
                  <a:moveTo>
                    <a:pt x="5203" y="434"/>
                  </a:moveTo>
                  <a:cubicBezTo>
                    <a:pt x="6375" y="434"/>
                    <a:pt x="7492" y="898"/>
                    <a:pt x="8324" y="1724"/>
                  </a:cubicBezTo>
                  <a:cubicBezTo>
                    <a:pt x="9808" y="3215"/>
                    <a:pt x="10044" y="5545"/>
                    <a:pt x="8872" y="7300"/>
                  </a:cubicBezTo>
                  <a:cubicBezTo>
                    <a:pt x="8035" y="8555"/>
                    <a:pt x="6642" y="9259"/>
                    <a:pt x="5203" y="9259"/>
                  </a:cubicBezTo>
                  <a:cubicBezTo>
                    <a:pt x="4638" y="9259"/>
                    <a:pt x="4065" y="9150"/>
                    <a:pt x="3517" y="8923"/>
                  </a:cubicBezTo>
                  <a:cubicBezTo>
                    <a:pt x="1568" y="8119"/>
                    <a:pt x="465" y="6052"/>
                    <a:pt x="875" y="3992"/>
                  </a:cubicBezTo>
                  <a:cubicBezTo>
                    <a:pt x="1284" y="1925"/>
                    <a:pt x="3094" y="434"/>
                    <a:pt x="5203" y="434"/>
                  </a:cubicBezTo>
                  <a:close/>
                  <a:moveTo>
                    <a:pt x="5207" y="0"/>
                  </a:moveTo>
                  <a:cubicBezTo>
                    <a:pt x="4584" y="0"/>
                    <a:pt x="3954" y="120"/>
                    <a:pt x="3351" y="371"/>
                  </a:cubicBezTo>
                  <a:cubicBezTo>
                    <a:pt x="1214" y="1252"/>
                    <a:pt x="1" y="3520"/>
                    <a:pt x="451" y="5788"/>
                  </a:cubicBezTo>
                  <a:cubicBezTo>
                    <a:pt x="895" y="8056"/>
                    <a:pt x="2886" y="9693"/>
                    <a:pt x="5203" y="9693"/>
                  </a:cubicBezTo>
                  <a:cubicBezTo>
                    <a:pt x="5211" y="9693"/>
                    <a:pt x="5220" y="9693"/>
                    <a:pt x="5228" y="9693"/>
                  </a:cubicBezTo>
                  <a:cubicBezTo>
                    <a:pt x="6502" y="9693"/>
                    <a:pt x="7727" y="9181"/>
                    <a:pt x="8629" y="8278"/>
                  </a:cubicBezTo>
                  <a:cubicBezTo>
                    <a:pt x="10266" y="6641"/>
                    <a:pt x="10523" y="4082"/>
                    <a:pt x="9240" y="2154"/>
                  </a:cubicBezTo>
                  <a:cubicBezTo>
                    <a:pt x="8319" y="775"/>
                    <a:pt x="6788" y="0"/>
                    <a:pt x="5207"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 name="Google Shape;1078;p44">
              <a:extLst>
                <a:ext uri="{FF2B5EF4-FFF2-40B4-BE49-F238E27FC236}">
                  <a16:creationId xmlns:a16="http://schemas.microsoft.com/office/drawing/2014/main" id="{CDBC0FCA-C1B8-4E8A-9143-F743AAD9B52B}"/>
                </a:ext>
              </a:extLst>
            </p:cNvPr>
            <p:cNvSpPr/>
            <p:nvPr/>
          </p:nvSpPr>
          <p:spPr>
            <a:xfrm>
              <a:off x="7402362" y="3750580"/>
              <a:ext cx="333871" cy="303684"/>
            </a:xfrm>
            <a:custGeom>
              <a:avLst/>
              <a:gdLst/>
              <a:ahLst/>
              <a:cxnLst/>
              <a:rect l="l" t="t" r="r" b="b"/>
              <a:pathLst>
                <a:path w="12708" h="11559" extrusionOk="0">
                  <a:moveTo>
                    <a:pt x="6339" y="0"/>
                  </a:moveTo>
                  <a:cubicBezTo>
                    <a:pt x="4863" y="0"/>
                    <a:pt x="3387" y="562"/>
                    <a:pt x="2262" y="1688"/>
                  </a:cubicBezTo>
                  <a:cubicBezTo>
                    <a:pt x="0" y="3949"/>
                    <a:pt x="14" y="7625"/>
                    <a:pt x="2296" y="9865"/>
                  </a:cubicBezTo>
                  <a:cubicBezTo>
                    <a:pt x="2407" y="9976"/>
                    <a:pt x="2518" y="10080"/>
                    <a:pt x="2629" y="10177"/>
                  </a:cubicBezTo>
                  <a:cubicBezTo>
                    <a:pt x="3711" y="11101"/>
                    <a:pt x="5041" y="11558"/>
                    <a:pt x="6368" y="11558"/>
                  </a:cubicBezTo>
                  <a:cubicBezTo>
                    <a:pt x="7850" y="11558"/>
                    <a:pt x="9327" y="10989"/>
                    <a:pt x="10446" y="9865"/>
                  </a:cubicBezTo>
                  <a:lnTo>
                    <a:pt x="10446" y="9872"/>
                  </a:lnTo>
                  <a:cubicBezTo>
                    <a:pt x="12569" y="7743"/>
                    <a:pt x="12708" y="4344"/>
                    <a:pt x="10758" y="2055"/>
                  </a:cubicBezTo>
                  <a:cubicBezTo>
                    <a:pt x="10654" y="1937"/>
                    <a:pt x="10557" y="1826"/>
                    <a:pt x="10446" y="1715"/>
                  </a:cubicBezTo>
                  <a:cubicBezTo>
                    <a:pt x="9318" y="573"/>
                    <a:pt x="7828" y="0"/>
                    <a:pt x="6339"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 name="Google Shape;1079;p44">
              <a:extLst>
                <a:ext uri="{FF2B5EF4-FFF2-40B4-BE49-F238E27FC236}">
                  <a16:creationId xmlns:a16="http://schemas.microsoft.com/office/drawing/2014/main" id="{B1B05029-CD56-46D0-A256-20C3BE8A13AB}"/>
                </a:ext>
              </a:extLst>
            </p:cNvPr>
            <p:cNvSpPr/>
            <p:nvPr/>
          </p:nvSpPr>
          <p:spPr>
            <a:xfrm>
              <a:off x="7471432" y="3804570"/>
              <a:ext cx="236741" cy="236741"/>
            </a:xfrm>
            <a:custGeom>
              <a:avLst/>
              <a:gdLst/>
              <a:ahLst/>
              <a:cxnLst/>
              <a:rect l="l" t="t" r="r" b="b"/>
              <a:pathLst>
                <a:path w="9011" h="9011" extrusionOk="0">
                  <a:moveTo>
                    <a:pt x="8129" y="0"/>
                  </a:moveTo>
                  <a:lnTo>
                    <a:pt x="0" y="8122"/>
                  </a:lnTo>
                  <a:cubicBezTo>
                    <a:pt x="423" y="8483"/>
                    <a:pt x="895" y="8781"/>
                    <a:pt x="1408" y="9010"/>
                  </a:cubicBezTo>
                  <a:lnTo>
                    <a:pt x="9010" y="1401"/>
                  </a:lnTo>
                  <a:cubicBezTo>
                    <a:pt x="8788" y="895"/>
                    <a:pt x="8490" y="423"/>
                    <a:pt x="81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 name="Google Shape;1080;p44">
              <a:extLst>
                <a:ext uri="{FF2B5EF4-FFF2-40B4-BE49-F238E27FC236}">
                  <a16:creationId xmlns:a16="http://schemas.microsoft.com/office/drawing/2014/main" id="{B86C87C5-9FAE-4D92-ACDF-57A7B3C4960C}"/>
                </a:ext>
              </a:extLst>
            </p:cNvPr>
            <p:cNvSpPr/>
            <p:nvPr/>
          </p:nvSpPr>
          <p:spPr>
            <a:xfrm>
              <a:off x="7435334" y="3781029"/>
              <a:ext cx="256078" cy="243520"/>
            </a:xfrm>
            <a:custGeom>
              <a:avLst/>
              <a:gdLst/>
              <a:ahLst/>
              <a:cxnLst/>
              <a:rect l="l" t="t" r="r" b="b"/>
              <a:pathLst>
                <a:path w="9747" h="9269" extrusionOk="0">
                  <a:moveTo>
                    <a:pt x="5117" y="0"/>
                  </a:moveTo>
                  <a:cubicBezTo>
                    <a:pt x="4109" y="0"/>
                    <a:pt x="3101" y="328"/>
                    <a:pt x="2262" y="986"/>
                  </a:cubicBezTo>
                  <a:cubicBezTo>
                    <a:pt x="556" y="2318"/>
                    <a:pt x="1" y="4656"/>
                    <a:pt x="930" y="6618"/>
                  </a:cubicBezTo>
                  <a:cubicBezTo>
                    <a:pt x="1705" y="8262"/>
                    <a:pt x="3357" y="9269"/>
                    <a:pt x="5120" y="9269"/>
                  </a:cubicBezTo>
                  <a:cubicBezTo>
                    <a:pt x="5455" y="9269"/>
                    <a:pt x="5795" y="9232"/>
                    <a:pt x="6133" y="9157"/>
                  </a:cubicBezTo>
                  <a:cubicBezTo>
                    <a:pt x="8248" y="8679"/>
                    <a:pt x="9746" y="6799"/>
                    <a:pt x="9746" y="4635"/>
                  </a:cubicBezTo>
                  <a:cubicBezTo>
                    <a:pt x="9746" y="3247"/>
                    <a:pt x="9122" y="1930"/>
                    <a:pt x="8054" y="1049"/>
                  </a:cubicBezTo>
                  <a:cubicBezTo>
                    <a:pt x="7201" y="351"/>
                    <a:pt x="6159" y="0"/>
                    <a:pt x="5117"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 name="Google Shape;1081;p44">
              <a:extLst>
                <a:ext uri="{FF2B5EF4-FFF2-40B4-BE49-F238E27FC236}">
                  <a16:creationId xmlns:a16="http://schemas.microsoft.com/office/drawing/2014/main" id="{0E46FB87-94A3-41EE-A762-159155E37644}"/>
                </a:ext>
              </a:extLst>
            </p:cNvPr>
            <p:cNvSpPr/>
            <p:nvPr/>
          </p:nvSpPr>
          <p:spPr>
            <a:xfrm>
              <a:off x="7435701" y="3780924"/>
              <a:ext cx="211231" cy="198962"/>
            </a:xfrm>
            <a:custGeom>
              <a:avLst/>
              <a:gdLst/>
              <a:ahLst/>
              <a:cxnLst/>
              <a:rect l="l" t="t" r="r" b="b"/>
              <a:pathLst>
                <a:path w="8040" h="7573" extrusionOk="0">
                  <a:moveTo>
                    <a:pt x="5097" y="1"/>
                  </a:moveTo>
                  <a:cubicBezTo>
                    <a:pt x="3906" y="1"/>
                    <a:pt x="2718" y="458"/>
                    <a:pt x="1818" y="1358"/>
                  </a:cubicBezTo>
                  <a:cubicBezTo>
                    <a:pt x="133" y="3043"/>
                    <a:pt x="1" y="5735"/>
                    <a:pt x="1520" y="7573"/>
                  </a:cubicBezTo>
                  <a:lnTo>
                    <a:pt x="1520" y="7573"/>
                  </a:lnTo>
                  <a:lnTo>
                    <a:pt x="8040" y="1053"/>
                  </a:lnTo>
                  <a:cubicBezTo>
                    <a:pt x="7180" y="348"/>
                    <a:pt x="6137" y="1"/>
                    <a:pt x="5097"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0" name="Google Shape;1082;p44">
              <a:extLst>
                <a:ext uri="{FF2B5EF4-FFF2-40B4-BE49-F238E27FC236}">
                  <a16:creationId xmlns:a16="http://schemas.microsoft.com/office/drawing/2014/main" id="{3D6A03F4-3886-48CF-8A3B-BC11010ECA90}"/>
                </a:ext>
              </a:extLst>
            </p:cNvPr>
            <p:cNvSpPr/>
            <p:nvPr/>
          </p:nvSpPr>
          <p:spPr>
            <a:xfrm>
              <a:off x="7452122" y="3785417"/>
              <a:ext cx="174949" cy="174791"/>
            </a:xfrm>
            <a:custGeom>
              <a:avLst/>
              <a:gdLst/>
              <a:ahLst/>
              <a:cxnLst/>
              <a:rect l="l" t="t" r="r" b="b"/>
              <a:pathLst>
                <a:path w="6659" h="6653" extrusionOk="0">
                  <a:moveTo>
                    <a:pt x="5688" y="1"/>
                  </a:moveTo>
                  <a:lnTo>
                    <a:pt x="0" y="5682"/>
                  </a:lnTo>
                  <a:cubicBezTo>
                    <a:pt x="97" y="6014"/>
                    <a:pt x="222" y="6340"/>
                    <a:pt x="388" y="6653"/>
                  </a:cubicBezTo>
                  <a:lnTo>
                    <a:pt x="6659" y="382"/>
                  </a:lnTo>
                  <a:cubicBezTo>
                    <a:pt x="6354" y="216"/>
                    <a:pt x="6028" y="91"/>
                    <a:pt x="5688"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 name="Google Shape;1083;p44">
              <a:extLst>
                <a:ext uri="{FF2B5EF4-FFF2-40B4-BE49-F238E27FC236}">
                  <a16:creationId xmlns:a16="http://schemas.microsoft.com/office/drawing/2014/main" id="{CB4A1BC8-B078-412D-95CD-29B32B9020F5}"/>
                </a:ext>
              </a:extLst>
            </p:cNvPr>
            <p:cNvSpPr/>
            <p:nvPr/>
          </p:nvSpPr>
          <p:spPr>
            <a:xfrm>
              <a:off x="7432969" y="3775407"/>
              <a:ext cx="276466" cy="254791"/>
            </a:xfrm>
            <a:custGeom>
              <a:avLst/>
              <a:gdLst/>
              <a:ahLst/>
              <a:cxnLst/>
              <a:rect l="l" t="t" r="r" b="b"/>
              <a:pathLst>
                <a:path w="10523" h="9698" extrusionOk="0">
                  <a:moveTo>
                    <a:pt x="5229" y="437"/>
                  </a:moveTo>
                  <a:cubicBezTo>
                    <a:pt x="6392" y="437"/>
                    <a:pt x="7505" y="901"/>
                    <a:pt x="8324" y="1727"/>
                  </a:cubicBezTo>
                  <a:cubicBezTo>
                    <a:pt x="9815" y="3212"/>
                    <a:pt x="10044" y="5549"/>
                    <a:pt x="8879" y="7297"/>
                  </a:cubicBezTo>
                  <a:cubicBezTo>
                    <a:pt x="8036" y="8554"/>
                    <a:pt x="6642" y="9262"/>
                    <a:pt x="5203" y="9262"/>
                  </a:cubicBezTo>
                  <a:cubicBezTo>
                    <a:pt x="4640" y="9262"/>
                    <a:pt x="4070" y="9153"/>
                    <a:pt x="3524" y="8927"/>
                  </a:cubicBezTo>
                  <a:cubicBezTo>
                    <a:pt x="1575" y="8123"/>
                    <a:pt x="472" y="6056"/>
                    <a:pt x="882" y="3989"/>
                  </a:cubicBezTo>
                  <a:cubicBezTo>
                    <a:pt x="1291" y="1922"/>
                    <a:pt x="3101" y="437"/>
                    <a:pt x="5203" y="437"/>
                  </a:cubicBezTo>
                  <a:cubicBezTo>
                    <a:pt x="5212" y="437"/>
                    <a:pt x="5220" y="437"/>
                    <a:pt x="5229" y="437"/>
                  </a:cubicBezTo>
                  <a:close/>
                  <a:moveTo>
                    <a:pt x="5204" y="0"/>
                  </a:moveTo>
                  <a:cubicBezTo>
                    <a:pt x="4583" y="0"/>
                    <a:pt x="3954" y="119"/>
                    <a:pt x="3351" y="368"/>
                  </a:cubicBezTo>
                  <a:cubicBezTo>
                    <a:pt x="1215" y="1256"/>
                    <a:pt x="1" y="3524"/>
                    <a:pt x="452" y="5792"/>
                  </a:cubicBezTo>
                  <a:cubicBezTo>
                    <a:pt x="902" y="8060"/>
                    <a:pt x="2893" y="9697"/>
                    <a:pt x="5203" y="9697"/>
                  </a:cubicBezTo>
                  <a:cubicBezTo>
                    <a:pt x="6493" y="9697"/>
                    <a:pt x="7728" y="9191"/>
                    <a:pt x="8636" y="8275"/>
                  </a:cubicBezTo>
                  <a:cubicBezTo>
                    <a:pt x="10266" y="6645"/>
                    <a:pt x="10523" y="4079"/>
                    <a:pt x="9240" y="2157"/>
                  </a:cubicBezTo>
                  <a:cubicBezTo>
                    <a:pt x="8319" y="773"/>
                    <a:pt x="6786" y="0"/>
                    <a:pt x="520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2" name="Google Shape;1084;p44">
              <a:extLst>
                <a:ext uri="{FF2B5EF4-FFF2-40B4-BE49-F238E27FC236}">
                  <a16:creationId xmlns:a16="http://schemas.microsoft.com/office/drawing/2014/main" id="{5315288E-5702-46D0-8970-FB325C2F2278}"/>
                </a:ext>
              </a:extLst>
            </p:cNvPr>
            <p:cNvSpPr/>
            <p:nvPr/>
          </p:nvSpPr>
          <p:spPr>
            <a:xfrm>
              <a:off x="7528286" y="3838093"/>
              <a:ext cx="82758" cy="129418"/>
            </a:xfrm>
            <a:custGeom>
              <a:avLst/>
              <a:gdLst/>
              <a:ahLst/>
              <a:cxnLst/>
              <a:rect l="l" t="t" r="r" b="b"/>
              <a:pathLst>
                <a:path w="3150" h="4926" extrusionOk="0">
                  <a:moveTo>
                    <a:pt x="1575" y="0"/>
                  </a:moveTo>
                  <a:cubicBezTo>
                    <a:pt x="722" y="0"/>
                    <a:pt x="14" y="604"/>
                    <a:pt x="14" y="1339"/>
                  </a:cubicBezTo>
                  <a:cubicBezTo>
                    <a:pt x="14" y="2081"/>
                    <a:pt x="715" y="2678"/>
                    <a:pt x="1575" y="2678"/>
                  </a:cubicBezTo>
                  <a:cubicBezTo>
                    <a:pt x="2199" y="2678"/>
                    <a:pt x="2705" y="3087"/>
                    <a:pt x="2705" y="3579"/>
                  </a:cubicBezTo>
                  <a:cubicBezTo>
                    <a:pt x="2705" y="4079"/>
                    <a:pt x="2199" y="4488"/>
                    <a:pt x="1575" y="4488"/>
                  </a:cubicBezTo>
                  <a:cubicBezTo>
                    <a:pt x="958" y="4488"/>
                    <a:pt x="451" y="4079"/>
                    <a:pt x="451" y="3579"/>
                  </a:cubicBezTo>
                  <a:cubicBezTo>
                    <a:pt x="465" y="3423"/>
                    <a:pt x="349" y="3345"/>
                    <a:pt x="233" y="3345"/>
                  </a:cubicBezTo>
                  <a:cubicBezTo>
                    <a:pt x="117" y="3345"/>
                    <a:pt x="0" y="3423"/>
                    <a:pt x="14" y="3579"/>
                  </a:cubicBezTo>
                  <a:cubicBezTo>
                    <a:pt x="14" y="4322"/>
                    <a:pt x="715" y="4925"/>
                    <a:pt x="1575" y="4925"/>
                  </a:cubicBezTo>
                  <a:cubicBezTo>
                    <a:pt x="2442" y="4925"/>
                    <a:pt x="3136" y="4322"/>
                    <a:pt x="3136" y="3579"/>
                  </a:cubicBezTo>
                  <a:cubicBezTo>
                    <a:pt x="3136" y="2844"/>
                    <a:pt x="2442" y="2241"/>
                    <a:pt x="1575" y="2241"/>
                  </a:cubicBezTo>
                  <a:cubicBezTo>
                    <a:pt x="958" y="2241"/>
                    <a:pt x="451" y="1838"/>
                    <a:pt x="451" y="1339"/>
                  </a:cubicBezTo>
                  <a:cubicBezTo>
                    <a:pt x="451" y="840"/>
                    <a:pt x="958" y="437"/>
                    <a:pt x="1575" y="437"/>
                  </a:cubicBezTo>
                  <a:cubicBezTo>
                    <a:pt x="2199" y="437"/>
                    <a:pt x="2705" y="840"/>
                    <a:pt x="2705" y="1339"/>
                  </a:cubicBezTo>
                  <a:cubicBezTo>
                    <a:pt x="2692" y="1499"/>
                    <a:pt x="2806" y="1578"/>
                    <a:pt x="2921" y="1578"/>
                  </a:cubicBezTo>
                  <a:cubicBezTo>
                    <a:pt x="3035" y="1578"/>
                    <a:pt x="3149" y="1499"/>
                    <a:pt x="3136" y="1339"/>
                  </a:cubicBezTo>
                  <a:cubicBezTo>
                    <a:pt x="3136" y="604"/>
                    <a:pt x="2435" y="0"/>
                    <a:pt x="1575"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3" name="Google Shape;1085;p44">
              <a:extLst>
                <a:ext uri="{FF2B5EF4-FFF2-40B4-BE49-F238E27FC236}">
                  <a16:creationId xmlns:a16="http://schemas.microsoft.com/office/drawing/2014/main" id="{764D0964-4E31-4E59-96D6-4D3FE2D14073}"/>
                </a:ext>
              </a:extLst>
            </p:cNvPr>
            <p:cNvSpPr/>
            <p:nvPr/>
          </p:nvSpPr>
          <p:spPr>
            <a:xfrm>
              <a:off x="7563622" y="3825798"/>
              <a:ext cx="12164" cy="153353"/>
            </a:xfrm>
            <a:custGeom>
              <a:avLst/>
              <a:gdLst/>
              <a:ahLst/>
              <a:cxnLst/>
              <a:rect l="l" t="t" r="r" b="b"/>
              <a:pathLst>
                <a:path w="463" h="5837" extrusionOk="0">
                  <a:moveTo>
                    <a:pt x="232" y="0"/>
                  </a:moveTo>
                  <a:cubicBezTo>
                    <a:pt x="117" y="0"/>
                    <a:pt x="1" y="80"/>
                    <a:pt x="15" y="239"/>
                  </a:cubicBezTo>
                  <a:lnTo>
                    <a:pt x="15" y="5622"/>
                  </a:lnTo>
                  <a:cubicBezTo>
                    <a:pt x="15" y="5740"/>
                    <a:pt x="112" y="5837"/>
                    <a:pt x="230" y="5837"/>
                  </a:cubicBezTo>
                  <a:cubicBezTo>
                    <a:pt x="355" y="5837"/>
                    <a:pt x="452" y="5740"/>
                    <a:pt x="445" y="5622"/>
                  </a:cubicBezTo>
                  <a:lnTo>
                    <a:pt x="445" y="239"/>
                  </a:lnTo>
                  <a:cubicBezTo>
                    <a:pt x="462" y="80"/>
                    <a:pt x="348" y="0"/>
                    <a:pt x="232"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04" name="Google Shape;723;p40">
            <a:extLst>
              <a:ext uri="{FF2B5EF4-FFF2-40B4-BE49-F238E27FC236}">
                <a16:creationId xmlns:a16="http://schemas.microsoft.com/office/drawing/2014/main" id="{2B93B629-2DFC-479D-8748-BAE0AE4CC675}"/>
              </a:ext>
            </a:extLst>
          </p:cNvPr>
          <p:cNvSpPr/>
          <p:nvPr/>
        </p:nvSpPr>
        <p:spPr>
          <a:xfrm>
            <a:off x="7703754" y="1536578"/>
            <a:ext cx="249750" cy="387667"/>
          </a:xfrm>
          <a:custGeom>
            <a:avLst/>
            <a:gdLst/>
            <a:ahLst/>
            <a:cxnLst/>
            <a:rect l="l" t="t" r="r" b="b"/>
            <a:pathLst>
              <a:path w="3600" h="5588" extrusionOk="0">
                <a:moveTo>
                  <a:pt x="1559" y="0"/>
                </a:moveTo>
                <a:cubicBezTo>
                  <a:pt x="1467" y="0"/>
                  <a:pt x="1385" y="72"/>
                  <a:pt x="1385" y="164"/>
                </a:cubicBezTo>
                <a:lnTo>
                  <a:pt x="1385" y="584"/>
                </a:lnTo>
                <a:cubicBezTo>
                  <a:pt x="1211" y="615"/>
                  <a:pt x="1047" y="666"/>
                  <a:pt x="883" y="748"/>
                </a:cubicBezTo>
                <a:cubicBezTo>
                  <a:pt x="739" y="810"/>
                  <a:pt x="606" y="902"/>
                  <a:pt x="493" y="1015"/>
                </a:cubicBezTo>
                <a:cubicBezTo>
                  <a:pt x="380" y="1128"/>
                  <a:pt x="298" y="1251"/>
                  <a:pt x="237" y="1384"/>
                </a:cubicBezTo>
                <a:cubicBezTo>
                  <a:pt x="165" y="1528"/>
                  <a:pt x="134" y="1681"/>
                  <a:pt x="134" y="1835"/>
                </a:cubicBezTo>
                <a:cubicBezTo>
                  <a:pt x="134" y="1999"/>
                  <a:pt x="155" y="2163"/>
                  <a:pt x="216" y="2317"/>
                </a:cubicBezTo>
                <a:cubicBezTo>
                  <a:pt x="257" y="2450"/>
                  <a:pt x="339" y="2563"/>
                  <a:pt x="431" y="2665"/>
                </a:cubicBezTo>
                <a:cubicBezTo>
                  <a:pt x="544" y="2768"/>
                  <a:pt x="678" y="2850"/>
                  <a:pt x="821" y="2922"/>
                </a:cubicBezTo>
                <a:cubicBezTo>
                  <a:pt x="995" y="2993"/>
                  <a:pt x="1180" y="3055"/>
                  <a:pt x="1364" y="3096"/>
                </a:cubicBezTo>
                <a:cubicBezTo>
                  <a:pt x="1590" y="3147"/>
                  <a:pt x="1795" y="3199"/>
                  <a:pt x="1969" y="3240"/>
                </a:cubicBezTo>
                <a:cubicBezTo>
                  <a:pt x="2113" y="3270"/>
                  <a:pt x="2256" y="3301"/>
                  <a:pt x="2400" y="3352"/>
                </a:cubicBezTo>
                <a:cubicBezTo>
                  <a:pt x="2502" y="3383"/>
                  <a:pt x="2595" y="3434"/>
                  <a:pt x="2666" y="3506"/>
                </a:cubicBezTo>
                <a:cubicBezTo>
                  <a:pt x="2728" y="3568"/>
                  <a:pt x="2759" y="3639"/>
                  <a:pt x="2759" y="3732"/>
                </a:cubicBezTo>
                <a:cubicBezTo>
                  <a:pt x="2759" y="3814"/>
                  <a:pt x="2728" y="3896"/>
                  <a:pt x="2677" y="3967"/>
                </a:cubicBezTo>
                <a:cubicBezTo>
                  <a:pt x="2615" y="4029"/>
                  <a:pt x="2543" y="4090"/>
                  <a:pt x="2461" y="4131"/>
                </a:cubicBezTo>
                <a:cubicBezTo>
                  <a:pt x="2369" y="4172"/>
                  <a:pt x="2266" y="4203"/>
                  <a:pt x="2154" y="4224"/>
                </a:cubicBezTo>
                <a:cubicBezTo>
                  <a:pt x="2041" y="4244"/>
                  <a:pt x="1918" y="4254"/>
                  <a:pt x="1795" y="4254"/>
                </a:cubicBezTo>
                <a:cubicBezTo>
                  <a:pt x="1662" y="4254"/>
                  <a:pt x="1528" y="4234"/>
                  <a:pt x="1405" y="4213"/>
                </a:cubicBezTo>
                <a:cubicBezTo>
                  <a:pt x="1313" y="4183"/>
                  <a:pt x="1221" y="4152"/>
                  <a:pt x="1139" y="4111"/>
                </a:cubicBezTo>
                <a:cubicBezTo>
                  <a:pt x="1077" y="4070"/>
                  <a:pt x="1016" y="4019"/>
                  <a:pt x="975" y="3967"/>
                </a:cubicBezTo>
                <a:cubicBezTo>
                  <a:pt x="934" y="3916"/>
                  <a:pt x="893" y="3855"/>
                  <a:pt x="862" y="3803"/>
                </a:cubicBezTo>
                <a:cubicBezTo>
                  <a:pt x="842" y="3752"/>
                  <a:pt x="811" y="3721"/>
                  <a:pt x="770" y="3691"/>
                </a:cubicBezTo>
                <a:cubicBezTo>
                  <a:pt x="719" y="3660"/>
                  <a:pt x="667" y="3650"/>
                  <a:pt x="616" y="3650"/>
                </a:cubicBezTo>
                <a:lnTo>
                  <a:pt x="175" y="3650"/>
                </a:lnTo>
                <a:cubicBezTo>
                  <a:pt x="134" y="3650"/>
                  <a:pt x="83" y="3670"/>
                  <a:pt x="52" y="3701"/>
                </a:cubicBezTo>
                <a:cubicBezTo>
                  <a:pt x="21" y="3732"/>
                  <a:pt x="1" y="3773"/>
                  <a:pt x="11" y="3824"/>
                </a:cubicBezTo>
                <a:cubicBezTo>
                  <a:pt x="11" y="3967"/>
                  <a:pt x="62" y="4121"/>
                  <a:pt x="134" y="4254"/>
                </a:cubicBezTo>
                <a:cubicBezTo>
                  <a:pt x="216" y="4388"/>
                  <a:pt x="308" y="4500"/>
                  <a:pt x="431" y="4593"/>
                </a:cubicBezTo>
                <a:cubicBezTo>
                  <a:pt x="565" y="4705"/>
                  <a:pt x="708" y="4787"/>
                  <a:pt x="862" y="4849"/>
                </a:cubicBezTo>
                <a:cubicBezTo>
                  <a:pt x="1026" y="4921"/>
                  <a:pt x="1200" y="4972"/>
                  <a:pt x="1385" y="5003"/>
                </a:cubicBezTo>
                <a:lnTo>
                  <a:pt x="1385" y="5423"/>
                </a:lnTo>
                <a:cubicBezTo>
                  <a:pt x="1385" y="5464"/>
                  <a:pt x="1405" y="5505"/>
                  <a:pt x="1436" y="5536"/>
                </a:cubicBezTo>
                <a:cubicBezTo>
                  <a:pt x="1467" y="5567"/>
                  <a:pt x="1508" y="5587"/>
                  <a:pt x="1549" y="5587"/>
                </a:cubicBezTo>
                <a:lnTo>
                  <a:pt x="2061" y="5587"/>
                </a:lnTo>
                <a:cubicBezTo>
                  <a:pt x="2143" y="5587"/>
                  <a:pt x="2225" y="5515"/>
                  <a:pt x="2225" y="5423"/>
                </a:cubicBezTo>
                <a:lnTo>
                  <a:pt x="2225" y="5003"/>
                </a:lnTo>
                <a:cubicBezTo>
                  <a:pt x="2420" y="4972"/>
                  <a:pt x="2615" y="4921"/>
                  <a:pt x="2800" y="4849"/>
                </a:cubicBezTo>
                <a:cubicBezTo>
                  <a:pt x="2964" y="4777"/>
                  <a:pt x="3107" y="4685"/>
                  <a:pt x="3230" y="4562"/>
                </a:cubicBezTo>
                <a:cubicBezTo>
                  <a:pt x="3353" y="4459"/>
                  <a:pt x="3445" y="4326"/>
                  <a:pt x="3507" y="4183"/>
                </a:cubicBezTo>
                <a:cubicBezTo>
                  <a:pt x="3568" y="4039"/>
                  <a:pt x="3599" y="3885"/>
                  <a:pt x="3599" y="3721"/>
                </a:cubicBezTo>
                <a:cubicBezTo>
                  <a:pt x="3599" y="3568"/>
                  <a:pt x="3579" y="3414"/>
                  <a:pt x="3527" y="3270"/>
                </a:cubicBezTo>
                <a:cubicBezTo>
                  <a:pt x="3476" y="3137"/>
                  <a:pt x="3394" y="3014"/>
                  <a:pt x="3292" y="2922"/>
                </a:cubicBezTo>
                <a:cubicBezTo>
                  <a:pt x="3169" y="2809"/>
                  <a:pt x="3025" y="2727"/>
                  <a:pt x="2871" y="2665"/>
                </a:cubicBezTo>
                <a:cubicBezTo>
                  <a:pt x="2666" y="2583"/>
                  <a:pt x="2451" y="2522"/>
                  <a:pt x="2236" y="2471"/>
                </a:cubicBezTo>
                <a:cubicBezTo>
                  <a:pt x="2010" y="2430"/>
                  <a:pt x="1815" y="2378"/>
                  <a:pt x="1651" y="2348"/>
                </a:cubicBezTo>
                <a:cubicBezTo>
                  <a:pt x="1518" y="2317"/>
                  <a:pt x="1385" y="2276"/>
                  <a:pt x="1262" y="2214"/>
                </a:cubicBezTo>
                <a:cubicBezTo>
                  <a:pt x="1180" y="2184"/>
                  <a:pt x="1098" y="2132"/>
                  <a:pt x="1047" y="2061"/>
                </a:cubicBezTo>
                <a:cubicBezTo>
                  <a:pt x="954" y="1927"/>
                  <a:pt x="954" y="1753"/>
                  <a:pt x="1036" y="1620"/>
                </a:cubicBezTo>
                <a:cubicBezTo>
                  <a:pt x="1077" y="1558"/>
                  <a:pt x="1139" y="1497"/>
                  <a:pt x="1211" y="1466"/>
                </a:cubicBezTo>
                <a:cubicBezTo>
                  <a:pt x="1293" y="1415"/>
                  <a:pt x="1375" y="1384"/>
                  <a:pt x="1467" y="1363"/>
                </a:cubicBezTo>
                <a:cubicBezTo>
                  <a:pt x="1544" y="1340"/>
                  <a:pt x="1621" y="1329"/>
                  <a:pt x="1698" y="1329"/>
                </a:cubicBezTo>
                <a:cubicBezTo>
                  <a:pt x="1723" y="1329"/>
                  <a:pt x="1749" y="1330"/>
                  <a:pt x="1774" y="1333"/>
                </a:cubicBezTo>
                <a:cubicBezTo>
                  <a:pt x="1807" y="1329"/>
                  <a:pt x="1840" y="1328"/>
                  <a:pt x="1873" y="1328"/>
                </a:cubicBezTo>
                <a:cubicBezTo>
                  <a:pt x="2034" y="1328"/>
                  <a:pt x="2193" y="1369"/>
                  <a:pt x="2338" y="1446"/>
                </a:cubicBezTo>
                <a:cubicBezTo>
                  <a:pt x="2451" y="1507"/>
                  <a:pt x="2543" y="1599"/>
                  <a:pt x="2615" y="1712"/>
                </a:cubicBezTo>
                <a:cubicBezTo>
                  <a:pt x="2646" y="1753"/>
                  <a:pt x="2677" y="1794"/>
                  <a:pt x="2718" y="1825"/>
                </a:cubicBezTo>
                <a:cubicBezTo>
                  <a:pt x="2759" y="1856"/>
                  <a:pt x="2820" y="1866"/>
                  <a:pt x="2871" y="1866"/>
                </a:cubicBezTo>
                <a:lnTo>
                  <a:pt x="3312" y="1866"/>
                </a:lnTo>
                <a:cubicBezTo>
                  <a:pt x="3353" y="1866"/>
                  <a:pt x="3394" y="1845"/>
                  <a:pt x="3425" y="1815"/>
                </a:cubicBezTo>
                <a:cubicBezTo>
                  <a:pt x="3466" y="1784"/>
                  <a:pt x="3476" y="1743"/>
                  <a:pt x="3476" y="1692"/>
                </a:cubicBezTo>
                <a:cubicBezTo>
                  <a:pt x="3466" y="1579"/>
                  <a:pt x="3435" y="1476"/>
                  <a:pt x="3384" y="1374"/>
                </a:cubicBezTo>
                <a:cubicBezTo>
                  <a:pt x="3322" y="1251"/>
                  <a:pt x="3240" y="1138"/>
                  <a:pt x="3148" y="1046"/>
                </a:cubicBezTo>
                <a:cubicBezTo>
                  <a:pt x="3035" y="933"/>
                  <a:pt x="2902" y="841"/>
                  <a:pt x="2759" y="769"/>
                </a:cubicBezTo>
                <a:cubicBezTo>
                  <a:pt x="2595" y="687"/>
                  <a:pt x="2410" y="625"/>
                  <a:pt x="2225" y="595"/>
                </a:cubicBezTo>
                <a:lnTo>
                  <a:pt x="2225" y="164"/>
                </a:lnTo>
                <a:cubicBezTo>
                  <a:pt x="2225" y="123"/>
                  <a:pt x="2205" y="72"/>
                  <a:pt x="2174" y="51"/>
                </a:cubicBezTo>
                <a:cubicBezTo>
                  <a:pt x="2143" y="10"/>
                  <a:pt x="2102" y="0"/>
                  <a:pt x="206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 name="Google Shape;723;p40">
            <a:extLst>
              <a:ext uri="{FF2B5EF4-FFF2-40B4-BE49-F238E27FC236}">
                <a16:creationId xmlns:a16="http://schemas.microsoft.com/office/drawing/2014/main" id="{2E43A249-2086-4227-BA34-6DC76E7A5810}"/>
              </a:ext>
            </a:extLst>
          </p:cNvPr>
          <p:cNvSpPr/>
          <p:nvPr/>
        </p:nvSpPr>
        <p:spPr>
          <a:xfrm>
            <a:off x="3373179" y="1536578"/>
            <a:ext cx="249750" cy="387667"/>
          </a:xfrm>
          <a:custGeom>
            <a:avLst/>
            <a:gdLst/>
            <a:ahLst/>
            <a:cxnLst/>
            <a:rect l="l" t="t" r="r" b="b"/>
            <a:pathLst>
              <a:path w="3600" h="5588" extrusionOk="0">
                <a:moveTo>
                  <a:pt x="1559" y="0"/>
                </a:moveTo>
                <a:cubicBezTo>
                  <a:pt x="1467" y="0"/>
                  <a:pt x="1385" y="72"/>
                  <a:pt x="1385" y="164"/>
                </a:cubicBezTo>
                <a:lnTo>
                  <a:pt x="1385" y="584"/>
                </a:lnTo>
                <a:cubicBezTo>
                  <a:pt x="1211" y="615"/>
                  <a:pt x="1047" y="666"/>
                  <a:pt x="883" y="748"/>
                </a:cubicBezTo>
                <a:cubicBezTo>
                  <a:pt x="739" y="810"/>
                  <a:pt x="606" y="902"/>
                  <a:pt x="493" y="1015"/>
                </a:cubicBezTo>
                <a:cubicBezTo>
                  <a:pt x="380" y="1128"/>
                  <a:pt x="298" y="1251"/>
                  <a:pt x="237" y="1384"/>
                </a:cubicBezTo>
                <a:cubicBezTo>
                  <a:pt x="165" y="1528"/>
                  <a:pt x="134" y="1681"/>
                  <a:pt x="134" y="1835"/>
                </a:cubicBezTo>
                <a:cubicBezTo>
                  <a:pt x="134" y="1999"/>
                  <a:pt x="155" y="2163"/>
                  <a:pt x="216" y="2317"/>
                </a:cubicBezTo>
                <a:cubicBezTo>
                  <a:pt x="257" y="2450"/>
                  <a:pt x="339" y="2563"/>
                  <a:pt x="431" y="2665"/>
                </a:cubicBezTo>
                <a:cubicBezTo>
                  <a:pt x="544" y="2768"/>
                  <a:pt x="678" y="2850"/>
                  <a:pt x="821" y="2922"/>
                </a:cubicBezTo>
                <a:cubicBezTo>
                  <a:pt x="995" y="2993"/>
                  <a:pt x="1180" y="3055"/>
                  <a:pt x="1364" y="3096"/>
                </a:cubicBezTo>
                <a:cubicBezTo>
                  <a:pt x="1590" y="3147"/>
                  <a:pt x="1795" y="3199"/>
                  <a:pt x="1969" y="3240"/>
                </a:cubicBezTo>
                <a:cubicBezTo>
                  <a:pt x="2113" y="3270"/>
                  <a:pt x="2256" y="3301"/>
                  <a:pt x="2400" y="3352"/>
                </a:cubicBezTo>
                <a:cubicBezTo>
                  <a:pt x="2502" y="3383"/>
                  <a:pt x="2595" y="3434"/>
                  <a:pt x="2666" y="3506"/>
                </a:cubicBezTo>
                <a:cubicBezTo>
                  <a:pt x="2728" y="3568"/>
                  <a:pt x="2759" y="3639"/>
                  <a:pt x="2759" y="3732"/>
                </a:cubicBezTo>
                <a:cubicBezTo>
                  <a:pt x="2759" y="3814"/>
                  <a:pt x="2728" y="3896"/>
                  <a:pt x="2677" y="3967"/>
                </a:cubicBezTo>
                <a:cubicBezTo>
                  <a:pt x="2615" y="4029"/>
                  <a:pt x="2543" y="4090"/>
                  <a:pt x="2461" y="4131"/>
                </a:cubicBezTo>
                <a:cubicBezTo>
                  <a:pt x="2369" y="4172"/>
                  <a:pt x="2266" y="4203"/>
                  <a:pt x="2154" y="4224"/>
                </a:cubicBezTo>
                <a:cubicBezTo>
                  <a:pt x="2041" y="4244"/>
                  <a:pt x="1918" y="4254"/>
                  <a:pt x="1795" y="4254"/>
                </a:cubicBezTo>
                <a:cubicBezTo>
                  <a:pt x="1662" y="4254"/>
                  <a:pt x="1528" y="4234"/>
                  <a:pt x="1405" y="4213"/>
                </a:cubicBezTo>
                <a:cubicBezTo>
                  <a:pt x="1313" y="4183"/>
                  <a:pt x="1221" y="4152"/>
                  <a:pt x="1139" y="4111"/>
                </a:cubicBezTo>
                <a:cubicBezTo>
                  <a:pt x="1077" y="4070"/>
                  <a:pt x="1016" y="4019"/>
                  <a:pt x="975" y="3967"/>
                </a:cubicBezTo>
                <a:cubicBezTo>
                  <a:pt x="934" y="3916"/>
                  <a:pt x="893" y="3855"/>
                  <a:pt x="862" y="3803"/>
                </a:cubicBezTo>
                <a:cubicBezTo>
                  <a:pt x="842" y="3752"/>
                  <a:pt x="811" y="3721"/>
                  <a:pt x="770" y="3691"/>
                </a:cubicBezTo>
                <a:cubicBezTo>
                  <a:pt x="719" y="3660"/>
                  <a:pt x="667" y="3650"/>
                  <a:pt x="616" y="3650"/>
                </a:cubicBezTo>
                <a:lnTo>
                  <a:pt x="175" y="3650"/>
                </a:lnTo>
                <a:cubicBezTo>
                  <a:pt x="134" y="3650"/>
                  <a:pt x="83" y="3670"/>
                  <a:pt x="52" y="3701"/>
                </a:cubicBezTo>
                <a:cubicBezTo>
                  <a:pt x="21" y="3732"/>
                  <a:pt x="1" y="3773"/>
                  <a:pt x="11" y="3824"/>
                </a:cubicBezTo>
                <a:cubicBezTo>
                  <a:pt x="11" y="3967"/>
                  <a:pt x="62" y="4121"/>
                  <a:pt x="134" y="4254"/>
                </a:cubicBezTo>
                <a:cubicBezTo>
                  <a:pt x="216" y="4388"/>
                  <a:pt x="308" y="4500"/>
                  <a:pt x="431" y="4593"/>
                </a:cubicBezTo>
                <a:cubicBezTo>
                  <a:pt x="565" y="4705"/>
                  <a:pt x="708" y="4787"/>
                  <a:pt x="862" y="4849"/>
                </a:cubicBezTo>
                <a:cubicBezTo>
                  <a:pt x="1026" y="4921"/>
                  <a:pt x="1200" y="4972"/>
                  <a:pt x="1385" y="5003"/>
                </a:cubicBezTo>
                <a:lnTo>
                  <a:pt x="1385" y="5423"/>
                </a:lnTo>
                <a:cubicBezTo>
                  <a:pt x="1385" y="5464"/>
                  <a:pt x="1405" y="5505"/>
                  <a:pt x="1436" y="5536"/>
                </a:cubicBezTo>
                <a:cubicBezTo>
                  <a:pt x="1467" y="5567"/>
                  <a:pt x="1508" y="5587"/>
                  <a:pt x="1549" y="5587"/>
                </a:cubicBezTo>
                <a:lnTo>
                  <a:pt x="2061" y="5587"/>
                </a:lnTo>
                <a:cubicBezTo>
                  <a:pt x="2143" y="5587"/>
                  <a:pt x="2225" y="5515"/>
                  <a:pt x="2225" y="5423"/>
                </a:cubicBezTo>
                <a:lnTo>
                  <a:pt x="2225" y="5003"/>
                </a:lnTo>
                <a:cubicBezTo>
                  <a:pt x="2420" y="4972"/>
                  <a:pt x="2615" y="4921"/>
                  <a:pt x="2800" y="4849"/>
                </a:cubicBezTo>
                <a:cubicBezTo>
                  <a:pt x="2964" y="4777"/>
                  <a:pt x="3107" y="4685"/>
                  <a:pt x="3230" y="4562"/>
                </a:cubicBezTo>
                <a:cubicBezTo>
                  <a:pt x="3353" y="4459"/>
                  <a:pt x="3445" y="4326"/>
                  <a:pt x="3507" y="4183"/>
                </a:cubicBezTo>
                <a:cubicBezTo>
                  <a:pt x="3568" y="4039"/>
                  <a:pt x="3599" y="3885"/>
                  <a:pt x="3599" y="3721"/>
                </a:cubicBezTo>
                <a:cubicBezTo>
                  <a:pt x="3599" y="3568"/>
                  <a:pt x="3579" y="3414"/>
                  <a:pt x="3527" y="3270"/>
                </a:cubicBezTo>
                <a:cubicBezTo>
                  <a:pt x="3476" y="3137"/>
                  <a:pt x="3394" y="3014"/>
                  <a:pt x="3292" y="2922"/>
                </a:cubicBezTo>
                <a:cubicBezTo>
                  <a:pt x="3169" y="2809"/>
                  <a:pt x="3025" y="2727"/>
                  <a:pt x="2871" y="2665"/>
                </a:cubicBezTo>
                <a:cubicBezTo>
                  <a:pt x="2666" y="2583"/>
                  <a:pt x="2451" y="2522"/>
                  <a:pt x="2236" y="2471"/>
                </a:cubicBezTo>
                <a:cubicBezTo>
                  <a:pt x="2010" y="2430"/>
                  <a:pt x="1815" y="2378"/>
                  <a:pt x="1651" y="2348"/>
                </a:cubicBezTo>
                <a:cubicBezTo>
                  <a:pt x="1518" y="2317"/>
                  <a:pt x="1385" y="2276"/>
                  <a:pt x="1262" y="2214"/>
                </a:cubicBezTo>
                <a:cubicBezTo>
                  <a:pt x="1180" y="2184"/>
                  <a:pt x="1098" y="2132"/>
                  <a:pt x="1047" y="2061"/>
                </a:cubicBezTo>
                <a:cubicBezTo>
                  <a:pt x="954" y="1927"/>
                  <a:pt x="954" y="1753"/>
                  <a:pt x="1036" y="1620"/>
                </a:cubicBezTo>
                <a:cubicBezTo>
                  <a:pt x="1077" y="1558"/>
                  <a:pt x="1139" y="1497"/>
                  <a:pt x="1211" y="1466"/>
                </a:cubicBezTo>
                <a:cubicBezTo>
                  <a:pt x="1293" y="1415"/>
                  <a:pt x="1375" y="1384"/>
                  <a:pt x="1467" y="1363"/>
                </a:cubicBezTo>
                <a:cubicBezTo>
                  <a:pt x="1544" y="1340"/>
                  <a:pt x="1621" y="1329"/>
                  <a:pt x="1698" y="1329"/>
                </a:cubicBezTo>
                <a:cubicBezTo>
                  <a:pt x="1723" y="1329"/>
                  <a:pt x="1749" y="1330"/>
                  <a:pt x="1774" y="1333"/>
                </a:cubicBezTo>
                <a:cubicBezTo>
                  <a:pt x="1807" y="1329"/>
                  <a:pt x="1840" y="1328"/>
                  <a:pt x="1873" y="1328"/>
                </a:cubicBezTo>
                <a:cubicBezTo>
                  <a:pt x="2034" y="1328"/>
                  <a:pt x="2193" y="1369"/>
                  <a:pt x="2338" y="1446"/>
                </a:cubicBezTo>
                <a:cubicBezTo>
                  <a:pt x="2451" y="1507"/>
                  <a:pt x="2543" y="1599"/>
                  <a:pt x="2615" y="1712"/>
                </a:cubicBezTo>
                <a:cubicBezTo>
                  <a:pt x="2646" y="1753"/>
                  <a:pt x="2677" y="1794"/>
                  <a:pt x="2718" y="1825"/>
                </a:cubicBezTo>
                <a:cubicBezTo>
                  <a:pt x="2759" y="1856"/>
                  <a:pt x="2820" y="1866"/>
                  <a:pt x="2871" y="1866"/>
                </a:cubicBezTo>
                <a:lnTo>
                  <a:pt x="3312" y="1866"/>
                </a:lnTo>
                <a:cubicBezTo>
                  <a:pt x="3353" y="1866"/>
                  <a:pt x="3394" y="1845"/>
                  <a:pt x="3425" y="1815"/>
                </a:cubicBezTo>
                <a:cubicBezTo>
                  <a:pt x="3466" y="1784"/>
                  <a:pt x="3476" y="1743"/>
                  <a:pt x="3476" y="1692"/>
                </a:cubicBezTo>
                <a:cubicBezTo>
                  <a:pt x="3466" y="1579"/>
                  <a:pt x="3435" y="1476"/>
                  <a:pt x="3384" y="1374"/>
                </a:cubicBezTo>
                <a:cubicBezTo>
                  <a:pt x="3322" y="1251"/>
                  <a:pt x="3240" y="1138"/>
                  <a:pt x="3148" y="1046"/>
                </a:cubicBezTo>
                <a:cubicBezTo>
                  <a:pt x="3035" y="933"/>
                  <a:pt x="2902" y="841"/>
                  <a:pt x="2759" y="769"/>
                </a:cubicBezTo>
                <a:cubicBezTo>
                  <a:pt x="2595" y="687"/>
                  <a:pt x="2410" y="625"/>
                  <a:pt x="2225" y="595"/>
                </a:cubicBezTo>
                <a:lnTo>
                  <a:pt x="2225" y="164"/>
                </a:lnTo>
                <a:cubicBezTo>
                  <a:pt x="2225" y="123"/>
                  <a:pt x="2205" y="72"/>
                  <a:pt x="2174" y="51"/>
                </a:cubicBezTo>
                <a:cubicBezTo>
                  <a:pt x="2143" y="10"/>
                  <a:pt x="2102" y="0"/>
                  <a:pt x="206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045"/>
        <p:cNvGrpSpPr/>
        <p:nvPr/>
      </p:nvGrpSpPr>
      <p:grpSpPr>
        <a:xfrm>
          <a:off x="0" y="0"/>
          <a:ext cx="0" cy="0"/>
          <a:chOff x="0" y="0"/>
          <a:chExt cx="0" cy="0"/>
        </a:xfrm>
      </p:grpSpPr>
      <p:sp>
        <p:nvSpPr>
          <p:cNvPr id="1046" name="Google Shape;1046;p44"/>
          <p:cNvSpPr/>
          <p:nvPr/>
        </p:nvSpPr>
        <p:spPr>
          <a:xfrm>
            <a:off x="977535" y="833754"/>
            <a:ext cx="755464" cy="687175"/>
          </a:xfrm>
          <a:custGeom>
            <a:avLst/>
            <a:gdLst/>
            <a:ahLst/>
            <a:cxnLst/>
            <a:rect l="l" t="t" r="r" b="b"/>
            <a:pathLst>
              <a:path w="9135" h="8309" extrusionOk="0">
                <a:moveTo>
                  <a:pt x="4569" y="1"/>
                </a:moveTo>
                <a:cubicBezTo>
                  <a:pt x="2681" y="1"/>
                  <a:pt x="972" y="1299"/>
                  <a:pt x="524" y="3217"/>
                </a:cubicBezTo>
                <a:cubicBezTo>
                  <a:pt x="1" y="5451"/>
                  <a:pt x="1395" y="7676"/>
                  <a:pt x="3630" y="8199"/>
                </a:cubicBezTo>
                <a:cubicBezTo>
                  <a:pt x="3947" y="8273"/>
                  <a:pt x="4265" y="8309"/>
                  <a:pt x="4577" y="8309"/>
                </a:cubicBezTo>
                <a:cubicBezTo>
                  <a:pt x="6465" y="8309"/>
                  <a:pt x="8172" y="7010"/>
                  <a:pt x="8612" y="5093"/>
                </a:cubicBezTo>
                <a:cubicBezTo>
                  <a:pt x="9135" y="2858"/>
                  <a:pt x="7751" y="633"/>
                  <a:pt x="5516" y="110"/>
                </a:cubicBezTo>
                <a:cubicBezTo>
                  <a:pt x="5199" y="36"/>
                  <a:pt x="4881" y="1"/>
                  <a:pt x="4569"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049" name="Google Shape;1049;p44"/>
          <p:cNvSpPr txBox="1">
            <a:spLocks noGrp="1"/>
          </p:cNvSpPr>
          <p:nvPr>
            <p:ph type="subTitle" idx="4294967295"/>
          </p:nvPr>
        </p:nvSpPr>
        <p:spPr>
          <a:xfrm>
            <a:off x="136950" y="2307217"/>
            <a:ext cx="2265967" cy="1641005"/>
          </a:xfrm>
          <a:prstGeom prst="rect">
            <a:avLst/>
          </a:prstGeom>
        </p:spPr>
        <p:txBody>
          <a:bodyPr spcFirstLastPara="1" wrap="square" lIns="91425" tIns="91425" rIns="91425" bIns="91425" anchor="t" anchorCtr="0">
            <a:noAutofit/>
          </a:bodyPr>
          <a:lstStyle/>
          <a:p>
            <a:pPr marL="114300" indent="0" algn="ctr">
              <a:lnSpc>
                <a:spcPct val="115000"/>
              </a:lnSpc>
              <a:spcAft>
                <a:spcPts val="1000"/>
              </a:spcAft>
              <a:buNone/>
            </a:pPr>
            <a:r>
              <a:rPr lang="es-VE" sz="1400" dirty="0">
                <a:effectLst/>
                <a:latin typeface="Calibri" panose="020F0502020204030204" pitchFamily="34" charset="0"/>
                <a:ea typeface="SimSun" panose="02010600030101010101" pitchFamily="2" charset="-122"/>
                <a:cs typeface="Times New Roman" panose="02020603050405020304" pitchFamily="18" charset="0"/>
              </a:rPr>
              <a:t>Prohíbe al emisor descontar directamente de las cuentas bancarias del tarjetahabiente montos por concepto de pago de deudas adquiridas mediante tarjetas de crédito, salvo que este de su autorización por escrito, la cual siempre podrá ser revocable.</a:t>
            </a:r>
            <a:endParaRPr lang="en-US" sz="1400" dirty="0">
              <a:effectLst/>
              <a:latin typeface="Calibri" panose="020F0502020204030204" pitchFamily="34" charset="0"/>
              <a:ea typeface="SimSun" panose="02010600030101010101" pitchFamily="2" charset="-122"/>
              <a:cs typeface="Times New Roman" panose="02020603050405020304" pitchFamily="18" charset="0"/>
            </a:endParaRPr>
          </a:p>
          <a:p>
            <a:pPr marL="0" lvl="0" indent="0" algn="ctr" rtl="0">
              <a:spcBef>
                <a:spcPts val="0"/>
              </a:spcBef>
              <a:spcAft>
                <a:spcPts val="1600"/>
              </a:spcAft>
              <a:buNone/>
            </a:pPr>
            <a:endParaRPr sz="1400" dirty="0"/>
          </a:p>
        </p:txBody>
      </p:sp>
      <p:sp>
        <p:nvSpPr>
          <p:cNvPr id="1051" name="Google Shape;1051;p44"/>
          <p:cNvSpPr txBox="1">
            <a:spLocks noGrp="1"/>
          </p:cNvSpPr>
          <p:nvPr>
            <p:ph type="subTitle" idx="4294967295"/>
          </p:nvPr>
        </p:nvSpPr>
        <p:spPr>
          <a:xfrm>
            <a:off x="2378067" y="2298779"/>
            <a:ext cx="2105671" cy="794400"/>
          </a:xfrm>
          <a:prstGeom prst="rect">
            <a:avLst/>
          </a:prstGeom>
        </p:spPr>
        <p:txBody>
          <a:bodyPr spcFirstLastPara="1" wrap="square" lIns="91425" tIns="91425" rIns="91425" bIns="91425" anchor="t" anchorCtr="0">
            <a:noAutofit/>
          </a:bodyPr>
          <a:lstStyle/>
          <a:p>
            <a:pPr marL="114300" indent="0" algn="ctr">
              <a:lnSpc>
                <a:spcPct val="115000"/>
              </a:lnSpc>
              <a:spcAft>
                <a:spcPts val="1000"/>
              </a:spcAft>
              <a:buNone/>
            </a:pPr>
            <a:r>
              <a:rPr lang="es-VE" sz="1400" dirty="0">
                <a:effectLst/>
                <a:latin typeface="Calibri" panose="020F0502020204030204" pitchFamily="34" charset="0"/>
                <a:ea typeface="SimSun" panose="02010600030101010101" pitchFamily="2" charset="-122"/>
                <a:cs typeface="Times New Roman" panose="02020603050405020304" pitchFamily="18" charset="0"/>
              </a:rPr>
              <a:t>Establece que el pago mínimo de la tarjeta de crédito debe incluir al menos el 5% del capital adeudado, más los intereses, comisiones y cargos correspondientes.</a:t>
            </a:r>
            <a:endParaRPr lang="en-US" sz="1400" dirty="0">
              <a:effectLst/>
              <a:latin typeface="Calibri" panose="020F0502020204030204" pitchFamily="34" charset="0"/>
              <a:ea typeface="SimSun" panose="02010600030101010101" pitchFamily="2" charset="-122"/>
              <a:cs typeface="Times New Roman" panose="02020603050405020304" pitchFamily="18" charset="0"/>
            </a:endParaRPr>
          </a:p>
          <a:p>
            <a:pPr marL="114300" indent="0">
              <a:lnSpc>
                <a:spcPct val="115000"/>
              </a:lnSpc>
              <a:spcAft>
                <a:spcPts val="1000"/>
              </a:spcAft>
              <a:buNone/>
            </a:pPr>
            <a:r>
              <a:rPr lang="es-VE" sz="1400" dirty="0">
                <a:effectLst/>
                <a:latin typeface="Calibri" panose="020F0502020204030204" pitchFamily="34" charset="0"/>
                <a:ea typeface="SimSun" panose="02010600030101010101" pitchFamily="2" charset="-122"/>
                <a:cs typeface="Times New Roman" panose="02020603050405020304" pitchFamily="18" charset="0"/>
              </a:rPr>
              <a:t> </a:t>
            </a:r>
            <a:endParaRPr lang="en-US" sz="1400" dirty="0">
              <a:effectLst/>
              <a:latin typeface="Calibri" panose="020F0502020204030204" pitchFamily="34" charset="0"/>
              <a:ea typeface="SimSun" panose="02010600030101010101" pitchFamily="2" charset="-122"/>
              <a:cs typeface="Times New Roman" panose="02020603050405020304" pitchFamily="18" charset="0"/>
            </a:endParaRPr>
          </a:p>
          <a:p>
            <a:pPr marL="0" lvl="0" indent="0" algn="ctr" rtl="0">
              <a:spcBef>
                <a:spcPts val="1600"/>
              </a:spcBef>
              <a:spcAft>
                <a:spcPts val="1600"/>
              </a:spcAft>
              <a:buNone/>
            </a:pPr>
            <a:endParaRPr sz="1400" dirty="0"/>
          </a:p>
        </p:txBody>
      </p:sp>
      <p:sp>
        <p:nvSpPr>
          <p:cNvPr id="1053" name="Google Shape;1053;p44"/>
          <p:cNvSpPr txBox="1">
            <a:spLocks noGrp="1"/>
          </p:cNvSpPr>
          <p:nvPr>
            <p:ph type="subTitle" idx="4294967295"/>
          </p:nvPr>
        </p:nvSpPr>
        <p:spPr>
          <a:xfrm>
            <a:off x="4408997" y="2307217"/>
            <a:ext cx="2425369" cy="2176218"/>
          </a:xfrm>
          <a:prstGeom prst="rect">
            <a:avLst/>
          </a:prstGeom>
        </p:spPr>
        <p:txBody>
          <a:bodyPr spcFirstLastPara="1" wrap="square" lIns="91425" tIns="91425" rIns="91425" bIns="91425" anchor="t" anchorCtr="0">
            <a:noAutofit/>
          </a:bodyPr>
          <a:lstStyle/>
          <a:p>
            <a:pPr marL="114300" indent="0" algn="ctr">
              <a:lnSpc>
                <a:spcPct val="115000"/>
              </a:lnSpc>
              <a:spcAft>
                <a:spcPts val="1000"/>
              </a:spcAft>
              <a:buNone/>
            </a:pPr>
            <a:r>
              <a:rPr lang="es-VE" sz="1400" dirty="0">
                <a:effectLst/>
                <a:latin typeface="Calibri" panose="020F0502020204030204" pitchFamily="34" charset="0"/>
                <a:ea typeface="SimSun" panose="02010600030101010101" pitchFamily="2" charset="-122"/>
                <a:cs typeface="Times New Roman" panose="02020603050405020304" pitchFamily="18" charset="0"/>
              </a:rPr>
              <a:t>Establece que el emisor debe informar al tarjetahabiente, con al menos 15 días de anticipación, cualquier modificación de las condiciones contractuales de la tarjeta de crédito, tales como tasas de interés, comisiones, cargos, límites de crédito, entre otras.</a:t>
            </a:r>
            <a:endParaRPr lang="en-US" sz="1400" dirty="0">
              <a:effectLst/>
              <a:latin typeface="Calibri" panose="020F0502020204030204" pitchFamily="34" charset="0"/>
              <a:ea typeface="SimSun" panose="02010600030101010101" pitchFamily="2" charset="-122"/>
              <a:cs typeface="Times New Roman" panose="02020603050405020304" pitchFamily="18" charset="0"/>
            </a:endParaRPr>
          </a:p>
          <a:p>
            <a:pPr marL="0" lvl="0" indent="0" algn="ctr" rtl="0">
              <a:spcBef>
                <a:spcPts val="0"/>
              </a:spcBef>
              <a:spcAft>
                <a:spcPts val="1600"/>
              </a:spcAft>
              <a:buNone/>
            </a:pPr>
            <a:endParaRPr sz="1400" dirty="0"/>
          </a:p>
        </p:txBody>
      </p:sp>
      <p:sp>
        <p:nvSpPr>
          <p:cNvPr id="1055" name="Google Shape;1055;p44"/>
          <p:cNvSpPr txBox="1">
            <a:spLocks noGrp="1"/>
          </p:cNvSpPr>
          <p:nvPr>
            <p:ph type="subTitle" idx="4294967295"/>
          </p:nvPr>
        </p:nvSpPr>
        <p:spPr>
          <a:xfrm>
            <a:off x="6743773" y="2298316"/>
            <a:ext cx="2169712" cy="794400"/>
          </a:xfrm>
          <a:prstGeom prst="rect">
            <a:avLst/>
          </a:prstGeom>
        </p:spPr>
        <p:txBody>
          <a:bodyPr spcFirstLastPara="1" wrap="square" lIns="91425" tIns="91425" rIns="91425" bIns="91425" anchor="t" anchorCtr="0">
            <a:noAutofit/>
          </a:bodyPr>
          <a:lstStyle/>
          <a:p>
            <a:pPr marL="114300" indent="0" algn="ctr">
              <a:lnSpc>
                <a:spcPct val="115000"/>
              </a:lnSpc>
              <a:spcAft>
                <a:spcPts val="1000"/>
              </a:spcAft>
              <a:buNone/>
            </a:pPr>
            <a:r>
              <a:rPr lang="es-VE" sz="1400" dirty="0">
                <a:effectLst/>
                <a:latin typeface="Calibri" panose="020F0502020204030204" pitchFamily="34" charset="0"/>
                <a:ea typeface="SimSun" panose="02010600030101010101" pitchFamily="2" charset="-122"/>
                <a:cs typeface="Times New Roman" panose="02020603050405020304" pitchFamily="18" charset="0"/>
              </a:rPr>
              <a:t>Establece que el emisor debe atender y resolver los reclamos presentados por el tarjetahabiente, dentro de los 15 días hábiles siguientes a su recepción, y comunicarle por escrito el resultado del mismo.</a:t>
            </a:r>
            <a:endParaRPr lang="en-US" sz="1400" dirty="0">
              <a:effectLst/>
              <a:latin typeface="Calibri" panose="020F0502020204030204" pitchFamily="34" charset="0"/>
              <a:ea typeface="SimSun" panose="02010600030101010101" pitchFamily="2" charset="-122"/>
              <a:cs typeface="Times New Roman" panose="02020603050405020304" pitchFamily="18" charset="0"/>
            </a:endParaRPr>
          </a:p>
          <a:p>
            <a:pPr marL="0" lvl="0" indent="0" algn="ctr" rtl="0">
              <a:spcBef>
                <a:spcPts val="0"/>
              </a:spcBef>
              <a:spcAft>
                <a:spcPts val="1600"/>
              </a:spcAft>
              <a:buClr>
                <a:schemeClr val="dk1"/>
              </a:buClr>
              <a:buSzPts val="1100"/>
              <a:buFont typeface="Arial"/>
              <a:buNone/>
            </a:pPr>
            <a:endParaRPr sz="1400" dirty="0"/>
          </a:p>
        </p:txBody>
      </p:sp>
      <p:sp>
        <p:nvSpPr>
          <p:cNvPr id="1056" name="Google Shape;1056;p44"/>
          <p:cNvSpPr txBox="1">
            <a:spLocks noGrp="1"/>
          </p:cNvSpPr>
          <p:nvPr>
            <p:ph type="title" idx="4294967295"/>
          </p:nvPr>
        </p:nvSpPr>
        <p:spPr>
          <a:xfrm>
            <a:off x="229417" y="1446955"/>
            <a:ext cx="2265965" cy="687155"/>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sz="2400" dirty="0"/>
              <a:t>Artículo 19</a:t>
            </a:r>
            <a:endParaRPr sz="2400" dirty="0"/>
          </a:p>
        </p:txBody>
      </p:sp>
      <p:sp>
        <p:nvSpPr>
          <p:cNvPr id="1057" name="Google Shape;1057;p44"/>
          <p:cNvSpPr txBox="1">
            <a:spLocks noGrp="1"/>
          </p:cNvSpPr>
          <p:nvPr>
            <p:ph type="title" idx="4294967295"/>
          </p:nvPr>
        </p:nvSpPr>
        <p:spPr>
          <a:xfrm>
            <a:off x="2376120" y="1439329"/>
            <a:ext cx="2265965" cy="682800"/>
          </a:xfrm>
          <a:prstGeom prst="rect">
            <a:avLst/>
          </a:prstGeom>
        </p:spPr>
        <p:txBody>
          <a:bodyPr spcFirstLastPara="1" wrap="square" lIns="91425" tIns="91425" rIns="91425" bIns="91425" anchor="t" anchorCtr="0">
            <a:noAutofit/>
          </a:bodyPr>
          <a:lstStyle/>
          <a:p>
            <a:pPr algn="ctr"/>
            <a:r>
              <a:rPr lang="en-US" sz="2400" dirty="0"/>
              <a:t>Artículo 21</a:t>
            </a:r>
            <a:endParaRPr sz="2400" dirty="0"/>
          </a:p>
        </p:txBody>
      </p:sp>
      <p:sp>
        <p:nvSpPr>
          <p:cNvPr id="1058" name="Google Shape;1058;p44"/>
          <p:cNvSpPr txBox="1">
            <a:spLocks noGrp="1"/>
          </p:cNvSpPr>
          <p:nvPr>
            <p:ph type="title" idx="4294967295"/>
          </p:nvPr>
        </p:nvSpPr>
        <p:spPr>
          <a:xfrm>
            <a:off x="4571155" y="1442324"/>
            <a:ext cx="2194574" cy="6828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sz="2400" dirty="0"/>
              <a:t>Artículo 23</a:t>
            </a:r>
            <a:endParaRPr sz="2400" dirty="0"/>
          </a:p>
        </p:txBody>
      </p:sp>
      <p:sp>
        <p:nvSpPr>
          <p:cNvPr id="1059" name="Google Shape;1059;p44"/>
          <p:cNvSpPr txBox="1">
            <a:spLocks noGrp="1"/>
          </p:cNvSpPr>
          <p:nvPr>
            <p:ph type="title" idx="4294967295"/>
          </p:nvPr>
        </p:nvSpPr>
        <p:spPr>
          <a:xfrm>
            <a:off x="6737982" y="1435426"/>
            <a:ext cx="2267675" cy="6828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sz="2400" dirty="0"/>
              <a:t>Artículo 31</a:t>
            </a:r>
            <a:endParaRPr sz="2400" dirty="0"/>
          </a:p>
        </p:txBody>
      </p:sp>
      <p:sp>
        <p:nvSpPr>
          <p:cNvPr id="1060" name="Google Shape;1060;p44"/>
          <p:cNvSpPr/>
          <p:nvPr/>
        </p:nvSpPr>
        <p:spPr>
          <a:xfrm>
            <a:off x="3149322" y="832176"/>
            <a:ext cx="755464" cy="687175"/>
          </a:xfrm>
          <a:custGeom>
            <a:avLst/>
            <a:gdLst/>
            <a:ahLst/>
            <a:cxnLst/>
            <a:rect l="l" t="t" r="r" b="b"/>
            <a:pathLst>
              <a:path w="9135" h="8309" extrusionOk="0">
                <a:moveTo>
                  <a:pt x="4569" y="1"/>
                </a:moveTo>
                <a:cubicBezTo>
                  <a:pt x="2681" y="1"/>
                  <a:pt x="972" y="1299"/>
                  <a:pt x="524" y="3217"/>
                </a:cubicBezTo>
                <a:cubicBezTo>
                  <a:pt x="1" y="5451"/>
                  <a:pt x="1395" y="7676"/>
                  <a:pt x="3630" y="8199"/>
                </a:cubicBezTo>
                <a:cubicBezTo>
                  <a:pt x="3947" y="8273"/>
                  <a:pt x="4265" y="8309"/>
                  <a:pt x="4577" y="8309"/>
                </a:cubicBezTo>
                <a:cubicBezTo>
                  <a:pt x="6465" y="8309"/>
                  <a:pt x="8172" y="7010"/>
                  <a:pt x="8612" y="5093"/>
                </a:cubicBezTo>
                <a:cubicBezTo>
                  <a:pt x="9135" y="2858"/>
                  <a:pt x="7751" y="633"/>
                  <a:pt x="5516" y="110"/>
                </a:cubicBezTo>
                <a:cubicBezTo>
                  <a:pt x="5199" y="36"/>
                  <a:pt x="4881" y="1"/>
                  <a:pt x="4569"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061" name="Google Shape;1061;p44"/>
          <p:cNvGrpSpPr/>
          <p:nvPr/>
        </p:nvGrpSpPr>
        <p:grpSpPr>
          <a:xfrm>
            <a:off x="0" y="1917530"/>
            <a:ext cx="9154200" cy="395550"/>
            <a:chOff x="-5100" y="2688211"/>
            <a:chExt cx="9154200" cy="395550"/>
          </a:xfrm>
        </p:grpSpPr>
        <p:cxnSp>
          <p:nvCxnSpPr>
            <p:cNvPr id="1062" name="Google Shape;1062;p44"/>
            <p:cNvCxnSpPr/>
            <p:nvPr/>
          </p:nvCxnSpPr>
          <p:spPr>
            <a:xfrm>
              <a:off x="-5100" y="2898800"/>
              <a:ext cx="9154200" cy="0"/>
            </a:xfrm>
            <a:prstGeom prst="straightConnector1">
              <a:avLst/>
            </a:prstGeom>
            <a:noFill/>
            <a:ln w="114300" cap="flat" cmpd="sng">
              <a:solidFill>
                <a:schemeClr val="accent4"/>
              </a:solidFill>
              <a:prstDash val="solid"/>
              <a:round/>
              <a:headEnd type="none" w="med" len="med"/>
              <a:tailEnd type="none" w="med" len="med"/>
            </a:ln>
          </p:spPr>
        </p:cxnSp>
        <p:cxnSp>
          <p:nvCxnSpPr>
            <p:cNvPr id="1063" name="Google Shape;1063;p44"/>
            <p:cNvCxnSpPr/>
            <p:nvPr/>
          </p:nvCxnSpPr>
          <p:spPr>
            <a:xfrm>
              <a:off x="1357300" y="2713860"/>
              <a:ext cx="0" cy="369900"/>
            </a:xfrm>
            <a:prstGeom prst="straightConnector1">
              <a:avLst/>
            </a:prstGeom>
            <a:noFill/>
            <a:ln w="28575" cap="flat" cmpd="sng">
              <a:solidFill>
                <a:schemeClr val="accent4"/>
              </a:solidFill>
              <a:prstDash val="solid"/>
              <a:round/>
              <a:headEnd type="none" w="med" len="med"/>
              <a:tailEnd type="none" w="med" len="med"/>
            </a:ln>
          </p:spPr>
        </p:cxnSp>
        <p:cxnSp>
          <p:nvCxnSpPr>
            <p:cNvPr id="1064" name="Google Shape;1064;p44"/>
            <p:cNvCxnSpPr/>
            <p:nvPr/>
          </p:nvCxnSpPr>
          <p:spPr>
            <a:xfrm>
              <a:off x="3498054" y="2713861"/>
              <a:ext cx="0" cy="369900"/>
            </a:xfrm>
            <a:prstGeom prst="straightConnector1">
              <a:avLst/>
            </a:prstGeom>
            <a:noFill/>
            <a:ln w="28575" cap="flat" cmpd="sng">
              <a:solidFill>
                <a:schemeClr val="accent4"/>
              </a:solidFill>
              <a:prstDash val="solid"/>
              <a:round/>
              <a:headEnd type="none" w="med" len="med"/>
              <a:tailEnd type="none" w="med" len="med"/>
            </a:ln>
          </p:spPr>
        </p:cxnSp>
        <p:cxnSp>
          <p:nvCxnSpPr>
            <p:cNvPr id="1065" name="Google Shape;1065;p44"/>
            <p:cNvCxnSpPr/>
            <p:nvPr/>
          </p:nvCxnSpPr>
          <p:spPr>
            <a:xfrm>
              <a:off x="5638354" y="2688211"/>
              <a:ext cx="0" cy="369900"/>
            </a:xfrm>
            <a:prstGeom prst="straightConnector1">
              <a:avLst/>
            </a:prstGeom>
            <a:noFill/>
            <a:ln w="28575" cap="flat" cmpd="sng">
              <a:solidFill>
                <a:schemeClr val="accent4"/>
              </a:solidFill>
              <a:prstDash val="solid"/>
              <a:round/>
              <a:headEnd type="none" w="med" len="med"/>
              <a:tailEnd type="none" w="med" len="med"/>
            </a:ln>
          </p:spPr>
        </p:cxnSp>
        <p:cxnSp>
          <p:nvCxnSpPr>
            <p:cNvPr id="1066" name="Google Shape;1066;p44"/>
            <p:cNvCxnSpPr/>
            <p:nvPr/>
          </p:nvCxnSpPr>
          <p:spPr>
            <a:xfrm>
              <a:off x="7828629" y="2688211"/>
              <a:ext cx="0" cy="369900"/>
            </a:xfrm>
            <a:prstGeom prst="straightConnector1">
              <a:avLst/>
            </a:prstGeom>
            <a:noFill/>
            <a:ln w="28575" cap="flat" cmpd="sng">
              <a:solidFill>
                <a:schemeClr val="accent4"/>
              </a:solidFill>
              <a:prstDash val="solid"/>
              <a:round/>
              <a:headEnd type="none" w="med" len="med"/>
              <a:tailEnd type="none" w="med" len="med"/>
            </a:ln>
          </p:spPr>
        </p:cxnSp>
      </p:grpSp>
      <p:sp>
        <p:nvSpPr>
          <p:cNvPr id="1067" name="Google Shape;1067;p44"/>
          <p:cNvSpPr/>
          <p:nvPr/>
        </p:nvSpPr>
        <p:spPr>
          <a:xfrm>
            <a:off x="7450897" y="815955"/>
            <a:ext cx="755464" cy="687175"/>
          </a:xfrm>
          <a:custGeom>
            <a:avLst/>
            <a:gdLst/>
            <a:ahLst/>
            <a:cxnLst/>
            <a:rect l="l" t="t" r="r" b="b"/>
            <a:pathLst>
              <a:path w="9135" h="8309" extrusionOk="0">
                <a:moveTo>
                  <a:pt x="4569" y="1"/>
                </a:moveTo>
                <a:cubicBezTo>
                  <a:pt x="2681" y="1"/>
                  <a:pt x="972" y="1299"/>
                  <a:pt x="524" y="3217"/>
                </a:cubicBezTo>
                <a:cubicBezTo>
                  <a:pt x="1" y="5451"/>
                  <a:pt x="1395" y="7676"/>
                  <a:pt x="3630" y="8199"/>
                </a:cubicBezTo>
                <a:cubicBezTo>
                  <a:pt x="3947" y="8273"/>
                  <a:pt x="4265" y="8309"/>
                  <a:pt x="4577" y="8309"/>
                </a:cubicBezTo>
                <a:cubicBezTo>
                  <a:pt x="6465" y="8309"/>
                  <a:pt x="8172" y="7010"/>
                  <a:pt x="8612" y="5093"/>
                </a:cubicBezTo>
                <a:cubicBezTo>
                  <a:pt x="9135" y="2858"/>
                  <a:pt x="7751" y="633"/>
                  <a:pt x="5516" y="110"/>
                </a:cubicBezTo>
                <a:cubicBezTo>
                  <a:pt x="5199" y="36"/>
                  <a:pt x="4881" y="1"/>
                  <a:pt x="4569"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8" name="Google Shape;1068;p44"/>
          <p:cNvSpPr/>
          <p:nvPr/>
        </p:nvSpPr>
        <p:spPr>
          <a:xfrm>
            <a:off x="5221907" y="832176"/>
            <a:ext cx="755465" cy="687175"/>
          </a:xfrm>
          <a:custGeom>
            <a:avLst/>
            <a:gdLst/>
            <a:ahLst/>
            <a:cxnLst/>
            <a:rect l="l" t="t" r="r" b="b"/>
            <a:pathLst>
              <a:path w="9135" h="8309" extrusionOk="0">
                <a:moveTo>
                  <a:pt x="4569" y="1"/>
                </a:moveTo>
                <a:cubicBezTo>
                  <a:pt x="2681" y="1"/>
                  <a:pt x="972" y="1299"/>
                  <a:pt x="524" y="3217"/>
                </a:cubicBezTo>
                <a:cubicBezTo>
                  <a:pt x="1" y="5451"/>
                  <a:pt x="1395" y="7676"/>
                  <a:pt x="3630" y="8199"/>
                </a:cubicBezTo>
                <a:cubicBezTo>
                  <a:pt x="3947" y="8273"/>
                  <a:pt x="4265" y="8309"/>
                  <a:pt x="4577" y="8309"/>
                </a:cubicBezTo>
                <a:cubicBezTo>
                  <a:pt x="6465" y="8309"/>
                  <a:pt x="8172" y="7010"/>
                  <a:pt x="8612" y="5093"/>
                </a:cubicBezTo>
                <a:cubicBezTo>
                  <a:pt x="9135" y="2858"/>
                  <a:pt x="7751" y="633"/>
                  <a:pt x="5516" y="110"/>
                </a:cubicBezTo>
                <a:cubicBezTo>
                  <a:pt x="5199" y="36"/>
                  <a:pt x="4881" y="1"/>
                  <a:pt x="4569"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069" name="Google Shape;1069;p44"/>
          <p:cNvGrpSpPr/>
          <p:nvPr/>
        </p:nvGrpSpPr>
        <p:grpSpPr>
          <a:xfrm>
            <a:off x="7627250" y="989638"/>
            <a:ext cx="402757" cy="372728"/>
            <a:chOff x="7402362" y="3681535"/>
            <a:chExt cx="402757" cy="372728"/>
          </a:xfrm>
        </p:grpSpPr>
        <p:sp>
          <p:nvSpPr>
            <p:cNvPr id="1070" name="Google Shape;1070;p44"/>
            <p:cNvSpPr/>
            <p:nvPr/>
          </p:nvSpPr>
          <p:spPr>
            <a:xfrm>
              <a:off x="7471248" y="3681535"/>
              <a:ext cx="333871" cy="303763"/>
            </a:xfrm>
            <a:custGeom>
              <a:avLst/>
              <a:gdLst/>
              <a:ahLst/>
              <a:cxnLst/>
              <a:rect l="l" t="t" r="r" b="b"/>
              <a:pathLst>
                <a:path w="12708" h="11562" extrusionOk="0">
                  <a:moveTo>
                    <a:pt x="6341" y="0"/>
                  </a:moveTo>
                  <a:cubicBezTo>
                    <a:pt x="4868" y="0"/>
                    <a:pt x="3393" y="562"/>
                    <a:pt x="2268" y="1687"/>
                  </a:cubicBezTo>
                  <a:cubicBezTo>
                    <a:pt x="0" y="3955"/>
                    <a:pt x="21" y="7624"/>
                    <a:pt x="2296" y="9871"/>
                  </a:cubicBezTo>
                  <a:cubicBezTo>
                    <a:pt x="2407" y="9982"/>
                    <a:pt x="2518" y="10086"/>
                    <a:pt x="2636" y="10184"/>
                  </a:cubicBezTo>
                  <a:cubicBezTo>
                    <a:pt x="3718" y="11105"/>
                    <a:pt x="5049" y="11561"/>
                    <a:pt x="6375" y="11561"/>
                  </a:cubicBezTo>
                  <a:cubicBezTo>
                    <a:pt x="7854" y="11561"/>
                    <a:pt x="9327" y="10994"/>
                    <a:pt x="10446" y="9871"/>
                  </a:cubicBezTo>
                  <a:cubicBezTo>
                    <a:pt x="12576" y="7749"/>
                    <a:pt x="12707" y="4343"/>
                    <a:pt x="10758" y="2061"/>
                  </a:cubicBezTo>
                  <a:cubicBezTo>
                    <a:pt x="10661" y="1943"/>
                    <a:pt x="10557" y="1832"/>
                    <a:pt x="10446" y="1721"/>
                  </a:cubicBezTo>
                  <a:cubicBezTo>
                    <a:pt x="9320" y="574"/>
                    <a:pt x="7831" y="0"/>
                    <a:pt x="6341"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71" name="Google Shape;1071;p44"/>
            <p:cNvSpPr/>
            <p:nvPr/>
          </p:nvSpPr>
          <p:spPr>
            <a:xfrm>
              <a:off x="7540502" y="3735683"/>
              <a:ext cx="236741" cy="236558"/>
            </a:xfrm>
            <a:custGeom>
              <a:avLst/>
              <a:gdLst/>
              <a:ahLst/>
              <a:cxnLst/>
              <a:rect l="l" t="t" r="r" b="b"/>
              <a:pathLst>
                <a:path w="9011" h="9004" extrusionOk="0">
                  <a:moveTo>
                    <a:pt x="8122" y="0"/>
                  </a:moveTo>
                  <a:lnTo>
                    <a:pt x="0" y="8123"/>
                  </a:lnTo>
                  <a:cubicBezTo>
                    <a:pt x="423" y="8483"/>
                    <a:pt x="895" y="8781"/>
                    <a:pt x="1401" y="9003"/>
                  </a:cubicBezTo>
                  <a:lnTo>
                    <a:pt x="9010" y="1401"/>
                  </a:lnTo>
                  <a:cubicBezTo>
                    <a:pt x="8781" y="888"/>
                    <a:pt x="8483" y="416"/>
                    <a:pt x="8122"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72" name="Google Shape;1072;p44"/>
            <p:cNvSpPr/>
            <p:nvPr/>
          </p:nvSpPr>
          <p:spPr>
            <a:xfrm>
              <a:off x="7472693" y="3728274"/>
              <a:ext cx="283585" cy="256998"/>
            </a:xfrm>
            <a:custGeom>
              <a:avLst/>
              <a:gdLst/>
              <a:ahLst/>
              <a:cxnLst/>
              <a:rect l="l" t="t" r="r" b="b"/>
              <a:pathLst>
                <a:path w="10794" h="9782" extrusionOk="0">
                  <a:moveTo>
                    <a:pt x="9427" y="8869"/>
                  </a:moveTo>
                  <a:cubicBezTo>
                    <a:pt x="9426" y="8870"/>
                    <a:pt x="9424" y="8871"/>
                    <a:pt x="9423" y="8872"/>
                  </a:cubicBezTo>
                  <a:lnTo>
                    <a:pt x="9423" y="8872"/>
                  </a:lnTo>
                  <a:cubicBezTo>
                    <a:pt x="9422" y="8873"/>
                    <a:pt x="9421" y="8875"/>
                    <a:pt x="9420" y="8876"/>
                  </a:cubicBezTo>
                  <a:lnTo>
                    <a:pt x="9427" y="8869"/>
                  </a:lnTo>
                  <a:close/>
                  <a:moveTo>
                    <a:pt x="4560" y="0"/>
                  </a:moveTo>
                  <a:cubicBezTo>
                    <a:pt x="3489" y="0"/>
                    <a:pt x="2412" y="298"/>
                    <a:pt x="1457" y="907"/>
                  </a:cubicBezTo>
                  <a:cubicBezTo>
                    <a:pt x="1" y="3189"/>
                    <a:pt x="327" y="6178"/>
                    <a:pt x="2241" y="8092"/>
                  </a:cubicBezTo>
                  <a:cubicBezTo>
                    <a:pt x="2352" y="8203"/>
                    <a:pt x="2463" y="8307"/>
                    <a:pt x="2574" y="8405"/>
                  </a:cubicBezTo>
                  <a:cubicBezTo>
                    <a:pt x="3647" y="9316"/>
                    <a:pt x="4980" y="9782"/>
                    <a:pt x="6320" y="9782"/>
                  </a:cubicBezTo>
                  <a:cubicBezTo>
                    <a:pt x="7394" y="9782"/>
                    <a:pt x="8472" y="9482"/>
                    <a:pt x="9423" y="8872"/>
                  </a:cubicBezTo>
                  <a:lnTo>
                    <a:pt x="9423" y="8872"/>
                  </a:lnTo>
                  <a:cubicBezTo>
                    <a:pt x="10793" y="6736"/>
                    <a:pt x="10605" y="3957"/>
                    <a:pt x="8955" y="2023"/>
                  </a:cubicBezTo>
                  <a:cubicBezTo>
                    <a:pt x="8858" y="1912"/>
                    <a:pt x="8754" y="1794"/>
                    <a:pt x="8643" y="1690"/>
                  </a:cubicBezTo>
                  <a:cubicBezTo>
                    <a:pt x="7529" y="576"/>
                    <a:pt x="6051" y="0"/>
                    <a:pt x="4560"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73" name="Google Shape;1073;p44"/>
            <p:cNvSpPr/>
            <p:nvPr/>
          </p:nvSpPr>
          <p:spPr>
            <a:xfrm>
              <a:off x="7508791" y="3711985"/>
              <a:ext cx="251691" cy="243572"/>
            </a:xfrm>
            <a:custGeom>
              <a:avLst/>
              <a:gdLst/>
              <a:ahLst/>
              <a:cxnLst/>
              <a:rect l="l" t="t" r="r" b="b"/>
              <a:pathLst>
                <a:path w="9580" h="9271" extrusionOk="0">
                  <a:moveTo>
                    <a:pt x="4946" y="1"/>
                  </a:moveTo>
                  <a:cubicBezTo>
                    <a:pt x="4842" y="1"/>
                    <a:pt x="4738" y="7"/>
                    <a:pt x="4641" y="14"/>
                  </a:cubicBezTo>
                  <a:cubicBezTo>
                    <a:pt x="2906" y="125"/>
                    <a:pt x="1381" y="1201"/>
                    <a:pt x="694" y="2796"/>
                  </a:cubicBezTo>
                  <a:cubicBezTo>
                    <a:pt x="0" y="4384"/>
                    <a:pt x="257" y="6229"/>
                    <a:pt x="1360" y="7575"/>
                  </a:cubicBezTo>
                  <a:cubicBezTo>
                    <a:pt x="1561" y="7818"/>
                    <a:pt x="1790" y="8047"/>
                    <a:pt x="2039" y="8248"/>
                  </a:cubicBezTo>
                  <a:cubicBezTo>
                    <a:pt x="2878" y="8922"/>
                    <a:pt x="3906" y="9270"/>
                    <a:pt x="4943" y="9270"/>
                  </a:cubicBezTo>
                  <a:cubicBezTo>
                    <a:pt x="5623" y="9270"/>
                    <a:pt x="6306" y="9121"/>
                    <a:pt x="6943" y="8816"/>
                  </a:cubicBezTo>
                  <a:cubicBezTo>
                    <a:pt x="8553" y="8047"/>
                    <a:pt x="9579" y="6417"/>
                    <a:pt x="9579" y="4634"/>
                  </a:cubicBezTo>
                  <a:cubicBezTo>
                    <a:pt x="9579" y="3247"/>
                    <a:pt x="8955" y="1936"/>
                    <a:pt x="7880" y="1055"/>
                  </a:cubicBezTo>
                  <a:cubicBezTo>
                    <a:pt x="7741" y="937"/>
                    <a:pt x="7595" y="833"/>
                    <a:pt x="7443" y="736"/>
                  </a:cubicBezTo>
                  <a:cubicBezTo>
                    <a:pt x="6694" y="257"/>
                    <a:pt x="5827" y="1"/>
                    <a:pt x="4946"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74" name="Google Shape;1074;p44"/>
            <p:cNvSpPr/>
            <p:nvPr/>
          </p:nvSpPr>
          <p:spPr>
            <a:xfrm>
              <a:off x="7496575" y="3728248"/>
              <a:ext cx="251323" cy="227310"/>
            </a:xfrm>
            <a:custGeom>
              <a:avLst/>
              <a:gdLst/>
              <a:ahLst/>
              <a:cxnLst/>
              <a:rect l="l" t="t" r="r" b="b"/>
              <a:pathLst>
                <a:path w="9566" h="8652" extrusionOk="0">
                  <a:moveTo>
                    <a:pt x="3663" y="0"/>
                  </a:moveTo>
                  <a:cubicBezTo>
                    <a:pt x="3458" y="0"/>
                    <a:pt x="3252" y="11"/>
                    <a:pt x="3045" y="34"/>
                  </a:cubicBezTo>
                  <a:cubicBezTo>
                    <a:pt x="444" y="1580"/>
                    <a:pt x="0" y="5159"/>
                    <a:pt x="2137" y="7296"/>
                  </a:cubicBezTo>
                  <a:cubicBezTo>
                    <a:pt x="3053" y="8211"/>
                    <a:pt x="4232" y="8652"/>
                    <a:pt x="5403" y="8652"/>
                  </a:cubicBezTo>
                  <a:cubicBezTo>
                    <a:pt x="6963" y="8652"/>
                    <a:pt x="8508" y="7869"/>
                    <a:pt x="9392" y="6387"/>
                  </a:cubicBezTo>
                  <a:cubicBezTo>
                    <a:pt x="9565" y="4813"/>
                    <a:pt x="9080" y="3231"/>
                    <a:pt x="8053" y="2024"/>
                  </a:cubicBezTo>
                  <a:cubicBezTo>
                    <a:pt x="7949" y="1913"/>
                    <a:pt x="7845" y="1795"/>
                    <a:pt x="7741" y="1691"/>
                  </a:cubicBezTo>
                  <a:cubicBezTo>
                    <a:pt x="6653" y="603"/>
                    <a:pt x="5183" y="0"/>
                    <a:pt x="3663"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75" name="Google Shape;1075;p44"/>
            <p:cNvSpPr/>
            <p:nvPr/>
          </p:nvSpPr>
          <p:spPr>
            <a:xfrm>
              <a:off x="7511524" y="3731296"/>
              <a:ext cx="221976" cy="232564"/>
            </a:xfrm>
            <a:custGeom>
              <a:avLst/>
              <a:gdLst/>
              <a:ahLst/>
              <a:cxnLst/>
              <a:rect l="l" t="t" r="r" b="b"/>
              <a:pathLst>
                <a:path w="8449" h="8852" extrusionOk="0">
                  <a:moveTo>
                    <a:pt x="7339" y="1"/>
                  </a:moveTo>
                  <a:lnTo>
                    <a:pt x="0" y="7339"/>
                  </a:lnTo>
                  <a:cubicBezTo>
                    <a:pt x="139" y="7866"/>
                    <a:pt x="340" y="8373"/>
                    <a:pt x="597" y="8851"/>
                  </a:cubicBezTo>
                  <a:lnTo>
                    <a:pt x="1935" y="7513"/>
                  </a:lnTo>
                  <a:lnTo>
                    <a:pt x="8449" y="1000"/>
                  </a:lnTo>
                  <a:cubicBezTo>
                    <a:pt x="8247" y="750"/>
                    <a:pt x="8025" y="521"/>
                    <a:pt x="7776" y="320"/>
                  </a:cubicBezTo>
                  <a:cubicBezTo>
                    <a:pt x="7637" y="202"/>
                    <a:pt x="7491" y="98"/>
                    <a:pt x="7339"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76" name="Google Shape;1076;p44"/>
            <p:cNvSpPr/>
            <p:nvPr/>
          </p:nvSpPr>
          <p:spPr>
            <a:xfrm>
              <a:off x="7519721" y="3712169"/>
              <a:ext cx="144157" cy="136696"/>
            </a:xfrm>
            <a:custGeom>
              <a:avLst/>
              <a:gdLst/>
              <a:ahLst/>
              <a:cxnLst/>
              <a:rect l="l" t="t" r="r" b="b"/>
              <a:pathLst>
                <a:path w="5487" h="5203" extrusionOk="0">
                  <a:moveTo>
                    <a:pt x="4530" y="0"/>
                  </a:moveTo>
                  <a:cubicBezTo>
                    <a:pt x="4426" y="0"/>
                    <a:pt x="4322" y="7"/>
                    <a:pt x="4225" y="14"/>
                  </a:cubicBezTo>
                  <a:lnTo>
                    <a:pt x="0" y="4232"/>
                  </a:lnTo>
                  <a:cubicBezTo>
                    <a:pt x="91" y="4571"/>
                    <a:pt x="215" y="4897"/>
                    <a:pt x="382" y="5203"/>
                  </a:cubicBezTo>
                  <a:lnTo>
                    <a:pt x="5487" y="98"/>
                  </a:lnTo>
                  <a:cubicBezTo>
                    <a:pt x="5175" y="35"/>
                    <a:pt x="4849" y="0"/>
                    <a:pt x="4530"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77" name="Google Shape;1077;p44"/>
            <p:cNvSpPr/>
            <p:nvPr/>
          </p:nvSpPr>
          <p:spPr>
            <a:xfrm>
              <a:off x="7502039" y="3706442"/>
              <a:ext cx="276466" cy="254686"/>
            </a:xfrm>
            <a:custGeom>
              <a:avLst/>
              <a:gdLst/>
              <a:ahLst/>
              <a:cxnLst/>
              <a:rect l="l" t="t" r="r" b="b"/>
              <a:pathLst>
                <a:path w="10523" h="9694" extrusionOk="0">
                  <a:moveTo>
                    <a:pt x="5203" y="434"/>
                  </a:moveTo>
                  <a:cubicBezTo>
                    <a:pt x="6375" y="434"/>
                    <a:pt x="7492" y="898"/>
                    <a:pt x="8324" y="1724"/>
                  </a:cubicBezTo>
                  <a:cubicBezTo>
                    <a:pt x="9808" y="3215"/>
                    <a:pt x="10044" y="5545"/>
                    <a:pt x="8872" y="7300"/>
                  </a:cubicBezTo>
                  <a:cubicBezTo>
                    <a:pt x="8035" y="8555"/>
                    <a:pt x="6642" y="9259"/>
                    <a:pt x="5203" y="9259"/>
                  </a:cubicBezTo>
                  <a:cubicBezTo>
                    <a:pt x="4638" y="9259"/>
                    <a:pt x="4065" y="9150"/>
                    <a:pt x="3517" y="8923"/>
                  </a:cubicBezTo>
                  <a:cubicBezTo>
                    <a:pt x="1568" y="8119"/>
                    <a:pt x="465" y="6052"/>
                    <a:pt x="875" y="3992"/>
                  </a:cubicBezTo>
                  <a:cubicBezTo>
                    <a:pt x="1284" y="1925"/>
                    <a:pt x="3094" y="434"/>
                    <a:pt x="5203" y="434"/>
                  </a:cubicBezTo>
                  <a:close/>
                  <a:moveTo>
                    <a:pt x="5207" y="0"/>
                  </a:moveTo>
                  <a:cubicBezTo>
                    <a:pt x="4584" y="0"/>
                    <a:pt x="3954" y="120"/>
                    <a:pt x="3351" y="371"/>
                  </a:cubicBezTo>
                  <a:cubicBezTo>
                    <a:pt x="1214" y="1252"/>
                    <a:pt x="1" y="3520"/>
                    <a:pt x="451" y="5788"/>
                  </a:cubicBezTo>
                  <a:cubicBezTo>
                    <a:pt x="895" y="8056"/>
                    <a:pt x="2886" y="9693"/>
                    <a:pt x="5203" y="9693"/>
                  </a:cubicBezTo>
                  <a:cubicBezTo>
                    <a:pt x="5211" y="9693"/>
                    <a:pt x="5220" y="9693"/>
                    <a:pt x="5228" y="9693"/>
                  </a:cubicBezTo>
                  <a:cubicBezTo>
                    <a:pt x="6502" y="9693"/>
                    <a:pt x="7727" y="9181"/>
                    <a:pt x="8629" y="8278"/>
                  </a:cubicBezTo>
                  <a:cubicBezTo>
                    <a:pt x="10266" y="6641"/>
                    <a:pt x="10523" y="4082"/>
                    <a:pt x="9240" y="2154"/>
                  </a:cubicBezTo>
                  <a:cubicBezTo>
                    <a:pt x="8319" y="775"/>
                    <a:pt x="6788" y="0"/>
                    <a:pt x="5207"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78" name="Google Shape;1078;p44"/>
            <p:cNvSpPr/>
            <p:nvPr/>
          </p:nvSpPr>
          <p:spPr>
            <a:xfrm>
              <a:off x="7402362" y="3750580"/>
              <a:ext cx="333871" cy="303684"/>
            </a:xfrm>
            <a:custGeom>
              <a:avLst/>
              <a:gdLst/>
              <a:ahLst/>
              <a:cxnLst/>
              <a:rect l="l" t="t" r="r" b="b"/>
              <a:pathLst>
                <a:path w="12708" h="11559" extrusionOk="0">
                  <a:moveTo>
                    <a:pt x="6339" y="0"/>
                  </a:moveTo>
                  <a:cubicBezTo>
                    <a:pt x="4863" y="0"/>
                    <a:pt x="3387" y="562"/>
                    <a:pt x="2262" y="1688"/>
                  </a:cubicBezTo>
                  <a:cubicBezTo>
                    <a:pt x="0" y="3949"/>
                    <a:pt x="14" y="7625"/>
                    <a:pt x="2296" y="9865"/>
                  </a:cubicBezTo>
                  <a:cubicBezTo>
                    <a:pt x="2407" y="9976"/>
                    <a:pt x="2518" y="10080"/>
                    <a:pt x="2629" y="10177"/>
                  </a:cubicBezTo>
                  <a:cubicBezTo>
                    <a:pt x="3711" y="11101"/>
                    <a:pt x="5041" y="11558"/>
                    <a:pt x="6368" y="11558"/>
                  </a:cubicBezTo>
                  <a:cubicBezTo>
                    <a:pt x="7850" y="11558"/>
                    <a:pt x="9327" y="10989"/>
                    <a:pt x="10446" y="9865"/>
                  </a:cubicBezTo>
                  <a:lnTo>
                    <a:pt x="10446" y="9872"/>
                  </a:lnTo>
                  <a:cubicBezTo>
                    <a:pt x="12569" y="7743"/>
                    <a:pt x="12708" y="4344"/>
                    <a:pt x="10758" y="2055"/>
                  </a:cubicBezTo>
                  <a:cubicBezTo>
                    <a:pt x="10654" y="1937"/>
                    <a:pt x="10557" y="1826"/>
                    <a:pt x="10446" y="1715"/>
                  </a:cubicBezTo>
                  <a:cubicBezTo>
                    <a:pt x="9318" y="573"/>
                    <a:pt x="7828" y="0"/>
                    <a:pt x="6339"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79" name="Google Shape;1079;p44"/>
            <p:cNvSpPr/>
            <p:nvPr/>
          </p:nvSpPr>
          <p:spPr>
            <a:xfrm>
              <a:off x="7471432" y="3804570"/>
              <a:ext cx="236741" cy="236741"/>
            </a:xfrm>
            <a:custGeom>
              <a:avLst/>
              <a:gdLst/>
              <a:ahLst/>
              <a:cxnLst/>
              <a:rect l="l" t="t" r="r" b="b"/>
              <a:pathLst>
                <a:path w="9011" h="9011" extrusionOk="0">
                  <a:moveTo>
                    <a:pt x="8129" y="0"/>
                  </a:moveTo>
                  <a:lnTo>
                    <a:pt x="0" y="8122"/>
                  </a:lnTo>
                  <a:cubicBezTo>
                    <a:pt x="423" y="8483"/>
                    <a:pt x="895" y="8781"/>
                    <a:pt x="1408" y="9010"/>
                  </a:cubicBezTo>
                  <a:lnTo>
                    <a:pt x="9010" y="1401"/>
                  </a:lnTo>
                  <a:cubicBezTo>
                    <a:pt x="8788" y="895"/>
                    <a:pt x="8490" y="423"/>
                    <a:pt x="81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80" name="Google Shape;1080;p44"/>
            <p:cNvSpPr/>
            <p:nvPr/>
          </p:nvSpPr>
          <p:spPr>
            <a:xfrm>
              <a:off x="7435334" y="3781029"/>
              <a:ext cx="256078" cy="243520"/>
            </a:xfrm>
            <a:custGeom>
              <a:avLst/>
              <a:gdLst/>
              <a:ahLst/>
              <a:cxnLst/>
              <a:rect l="l" t="t" r="r" b="b"/>
              <a:pathLst>
                <a:path w="9747" h="9269" extrusionOk="0">
                  <a:moveTo>
                    <a:pt x="5117" y="0"/>
                  </a:moveTo>
                  <a:cubicBezTo>
                    <a:pt x="4109" y="0"/>
                    <a:pt x="3101" y="328"/>
                    <a:pt x="2262" y="986"/>
                  </a:cubicBezTo>
                  <a:cubicBezTo>
                    <a:pt x="556" y="2318"/>
                    <a:pt x="1" y="4656"/>
                    <a:pt x="930" y="6618"/>
                  </a:cubicBezTo>
                  <a:cubicBezTo>
                    <a:pt x="1705" y="8262"/>
                    <a:pt x="3357" y="9269"/>
                    <a:pt x="5120" y="9269"/>
                  </a:cubicBezTo>
                  <a:cubicBezTo>
                    <a:pt x="5455" y="9269"/>
                    <a:pt x="5795" y="9232"/>
                    <a:pt x="6133" y="9157"/>
                  </a:cubicBezTo>
                  <a:cubicBezTo>
                    <a:pt x="8248" y="8679"/>
                    <a:pt x="9746" y="6799"/>
                    <a:pt x="9746" y="4635"/>
                  </a:cubicBezTo>
                  <a:cubicBezTo>
                    <a:pt x="9746" y="3247"/>
                    <a:pt x="9122" y="1930"/>
                    <a:pt x="8054" y="1049"/>
                  </a:cubicBezTo>
                  <a:cubicBezTo>
                    <a:pt x="7201" y="351"/>
                    <a:pt x="6159" y="0"/>
                    <a:pt x="5117"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81" name="Google Shape;1081;p44"/>
            <p:cNvSpPr/>
            <p:nvPr/>
          </p:nvSpPr>
          <p:spPr>
            <a:xfrm>
              <a:off x="7435701" y="3780924"/>
              <a:ext cx="211231" cy="198962"/>
            </a:xfrm>
            <a:custGeom>
              <a:avLst/>
              <a:gdLst/>
              <a:ahLst/>
              <a:cxnLst/>
              <a:rect l="l" t="t" r="r" b="b"/>
              <a:pathLst>
                <a:path w="8040" h="7573" extrusionOk="0">
                  <a:moveTo>
                    <a:pt x="5097" y="1"/>
                  </a:moveTo>
                  <a:cubicBezTo>
                    <a:pt x="3906" y="1"/>
                    <a:pt x="2718" y="458"/>
                    <a:pt x="1818" y="1358"/>
                  </a:cubicBezTo>
                  <a:cubicBezTo>
                    <a:pt x="133" y="3043"/>
                    <a:pt x="1" y="5735"/>
                    <a:pt x="1520" y="7573"/>
                  </a:cubicBezTo>
                  <a:lnTo>
                    <a:pt x="1520" y="7573"/>
                  </a:lnTo>
                  <a:lnTo>
                    <a:pt x="8040" y="1053"/>
                  </a:lnTo>
                  <a:cubicBezTo>
                    <a:pt x="7180" y="348"/>
                    <a:pt x="6137" y="1"/>
                    <a:pt x="5097"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82" name="Google Shape;1082;p44"/>
            <p:cNvSpPr/>
            <p:nvPr/>
          </p:nvSpPr>
          <p:spPr>
            <a:xfrm>
              <a:off x="7452122" y="3785417"/>
              <a:ext cx="174949" cy="174791"/>
            </a:xfrm>
            <a:custGeom>
              <a:avLst/>
              <a:gdLst/>
              <a:ahLst/>
              <a:cxnLst/>
              <a:rect l="l" t="t" r="r" b="b"/>
              <a:pathLst>
                <a:path w="6659" h="6653" extrusionOk="0">
                  <a:moveTo>
                    <a:pt x="5688" y="1"/>
                  </a:moveTo>
                  <a:lnTo>
                    <a:pt x="0" y="5682"/>
                  </a:lnTo>
                  <a:cubicBezTo>
                    <a:pt x="97" y="6014"/>
                    <a:pt x="222" y="6340"/>
                    <a:pt x="388" y="6653"/>
                  </a:cubicBezTo>
                  <a:lnTo>
                    <a:pt x="6659" y="382"/>
                  </a:lnTo>
                  <a:cubicBezTo>
                    <a:pt x="6354" y="216"/>
                    <a:pt x="6028" y="91"/>
                    <a:pt x="5688"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83" name="Google Shape;1083;p44"/>
            <p:cNvSpPr/>
            <p:nvPr/>
          </p:nvSpPr>
          <p:spPr>
            <a:xfrm>
              <a:off x="7432969" y="3775407"/>
              <a:ext cx="276466" cy="254791"/>
            </a:xfrm>
            <a:custGeom>
              <a:avLst/>
              <a:gdLst/>
              <a:ahLst/>
              <a:cxnLst/>
              <a:rect l="l" t="t" r="r" b="b"/>
              <a:pathLst>
                <a:path w="10523" h="9698" extrusionOk="0">
                  <a:moveTo>
                    <a:pt x="5229" y="437"/>
                  </a:moveTo>
                  <a:cubicBezTo>
                    <a:pt x="6392" y="437"/>
                    <a:pt x="7505" y="901"/>
                    <a:pt x="8324" y="1727"/>
                  </a:cubicBezTo>
                  <a:cubicBezTo>
                    <a:pt x="9815" y="3212"/>
                    <a:pt x="10044" y="5549"/>
                    <a:pt x="8879" y="7297"/>
                  </a:cubicBezTo>
                  <a:cubicBezTo>
                    <a:pt x="8036" y="8554"/>
                    <a:pt x="6642" y="9262"/>
                    <a:pt x="5203" y="9262"/>
                  </a:cubicBezTo>
                  <a:cubicBezTo>
                    <a:pt x="4640" y="9262"/>
                    <a:pt x="4070" y="9153"/>
                    <a:pt x="3524" y="8927"/>
                  </a:cubicBezTo>
                  <a:cubicBezTo>
                    <a:pt x="1575" y="8123"/>
                    <a:pt x="472" y="6056"/>
                    <a:pt x="882" y="3989"/>
                  </a:cubicBezTo>
                  <a:cubicBezTo>
                    <a:pt x="1291" y="1922"/>
                    <a:pt x="3101" y="437"/>
                    <a:pt x="5203" y="437"/>
                  </a:cubicBezTo>
                  <a:cubicBezTo>
                    <a:pt x="5212" y="437"/>
                    <a:pt x="5220" y="437"/>
                    <a:pt x="5229" y="437"/>
                  </a:cubicBezTo>
                  <a:close/>
                  <a:moveTo>
                    <a:pt x="5204" y="0"/>
                  </a:moveTo>
                  <a:cubicBezTo>
                    <a:pt x="4583" y="0"/>
                    <a:pt x="3954" y="119"/>
                    <a:pt x="3351" y="368"/>
                  </a:cubicBezTo>
                  <a:cubicBezTo>
                    <a:pt x="1215" y="1256"/>
                    <a:pt x="1" y="3524"/>
                    <a:pt x="452" y="5792"/>
                  </a:cubicBezTo>
                  <a:cubicBezTo>
                    <a:pt x="902" y="8060"/>
                    <a:pt x="2893" y="9697"/>
                    <a:pt x="5203" y="9697"/>
                  </a:cubicBezTo>
                  <a:cubicBezTo>
                    <a:pt x="6493" y="9697"/>
                    <a:pt x="7728" y="9191"/>
                    <a:pt x="8636" y="8275"/>
                  </a:cubicBezTo>
                  <a:cubicBezTo>
                    <a:pt x="10266" y="6645"/>
                    <a:pt x="10523" y="4079"/>
                    <a:pt x="9240" y="2157"/>
                  </a:cubicBezTo>
                  <a:cubicBezTo>
                    <a:pt x="8319" y="773"/>
                    <a:pt x="6786" y="0"/>
                    <a:pt x="520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84" name="Google Shape;1084;p44"/>
            <p:cNvSpPr/>
            <p:nvPr/>
          </p:nvSpPr>
          <p:spPr>
            <a:xfrm>
              <a:off x="7528286" y="3838093"/>
              <a:ext cx="82758" cy="129418"/>
            </a:xfrm>
            <a:custGeom>
              <a:avLst/>
              <a:gdLst/>
              <a:ahLst/>
              <a:cxnLst/>
              <a:rect l="l" t="t" r="r" b="b"/>
              <a:pathLst>
                <a:path w="3150" h="4926" extrusionOk="0">
                  <a:moveTo>
                    <a:pt x="1575" y="0"/>
                  </a:moveTo>
                  <a:cubicBezTo>
                    <a:pt x="722" y="0"/>
                    <a:pt x="14" y="604"/>
                    <a:pt x="14" y="1339"/>
                  </a:cubicBezTo>
                  <a:cubicBezTo>
                    <a:pt x="14" y="2081"/>
                    <a:pt x="715" y="2678"/>
                    <a:pt x="1575" y="2678"/>
                  </a:cubicBezTo>
                  <a:cubicBezTo>
                    <a:pt x="2199" y="2678"/>
                    <a:pt x="2705" y="3087"/>
                    <a:pt x="2705" y="3579"/>
                  </a:cubicBezTo>
                  <a:cubicBezTo>
                    <a:pt x="2705" y="4079"/>
                    <a:pt x="2199" y="4488"/>
                    <a:pt x="1575" y="4488"/>
                  </a:cubicBezTo>
                  <a:cubicBezTo>
                    <a:pt x="958" y="4488"/>
                    <a:pt x="451" y="4079"/>
                    <a:pt x="451" y="3579"/>
                  </a:cubicBezTo>
                  <a:cubicBezTo>
                    <a:pt x="465" y="3423"/>
                    <a:pt x="349" y="3345"/>
                    <a:pt x="233" y="3345"/>
                  </a:cubicBezTo>
                  <a:cubicBezTo>
                    <a:pt x="117" y="3345"/>
                    <a:pt x="0" y="3423"/>
                    <a:pt x="14" y="3579"/>
                  </a:cubicBezTo>
                  <a:cubicBezTo>
                    <a:pt x="14" y="4322"/>
                    <a:pt x="715" y="4925"/>
                    <a:pt x="1575" y="4925"/>
                  </a:cubicBezTo>
                  <a:cubicBezTo>
                    <a:pt x="2442" y="4925"/>
                    <a:pt x="3136" y="4322"/>
                    <a:pt x="3136" y="3579"/>
                  </a:cubicBezTo>
                  <a:cubicBezTo>
                    <a:pt x="3136" y="2844"/>
                    <a:pt x="2442" y="2241"/>
                    <a:pt x="1575" y="2241"/>
                  </a:cubicBezTo>
                  <a:cubicBezTo>
                    <a:pt x="958" y="2241"/>
                    <a:pt x="451" y="1838"/>
                    <a:pt x="451" y="1339"/>
                  </a:cubicBezTo>
                  <a:cubicBezTo>
                    <a:pt x="451" y="840"/>
                    <a:pt x="958" y="437"/>
                    <a:pt x="1575" y="437"/>
                  </a:cubicBezTo>
                  <a:cubicBezTo>
                    <a:pt x="2199" y="437"/>
                    <a:pt x="2705" y="840"/>
                    <a:pt x="2705" y="1339"/>
                  </a:cubicBezTo>
                  <a:cubicBezTo>
                    <a:pt x="2692" y="1499"/>
                    <a:pt x="2806" y="1578"/>
                    <a:pt x="2921" y="1578"/>
                  </a:cubicBezTo>
                  <a:cubicBezTo>
                    <a:pt x="3035" y="1578"/>
                    <a:pt x="3149" y="1499"/>
                    <a:pt x="3136" y="1339"/>
                  </a:cubicBezTo>
                  <a:cubicBezTo>
                    <a:pt x="3136" y="604"/>
                    <a:pt x="2435" y="0"/>
                    <a:pt x="1575"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85" name="Google Shape;1085;p44"/>
            <p:cNvSpPr/>
            <p:nvPr/>
          </p:nvSpPr>
          <p:spPr>
            <a:xfrm>
              <a:off x="7563622" y="3825798"/>
              <a:ext cx="12164" cy="153353"/>
            </a:xfrm>
            <a:custGeom>
              <a:avLst/>
              <a:gdLst/>
              <a:ahLst/>
              <a:cxnLst/>
              <a:rect l="l" t="t" r="r" b="b"/>
              <a:pathLst>
                <a:path w="463" h="5837" extrusionOk="0">
                  <a:moveTo>
                    <a:pt x="232" y="0"/>
                  </a:moveTo>
                  <a:cubicBezTo>
                    <a:pt x="117" y="0"/>
                    <a:pt x="1" y="80"/>
                    <a:pt x="15" y="239"/>
                  </a:cubicBezTo>
                  <a:lnTo>
                    <a:pt x="15" y="5622"/>
                  </a:lnTo>
                  <a:cubicBezTo>
                    <a:pt x="15" y="5740"/>
                    <a:pt x="112" y="5837"/>
                    <a:pt x="230" y="5837"/>
                  </a:cubicBezTo>
                  <a:cubicBezTo>
                    <a:pt x="355" y="5837"/>
                    <a:pt x="452" y="5740"/>
                    <a:pt x="445" y="5622"/>
                  </a:cubicBezTo>
                  <a:lnTo>
                    <a:pt x="445" y="239"/>
                  </a:lnTo>
                  <a:cubicBezTo>
                    <a:pt x="462" y="80"/>
                    <a:pt x="348" y="0"/>
                    <a:pt x="232"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7" name="Google Shape;1069;p44">
            <a:extLst>
              <a:ext uri="{FF2B5EF4-FFF2-40B4-BE49-F238E27FC236}">
                <a16:creationId xmlns:a16="http://schemas.microsoft.com/office/drawing/2014/main" id="{4F5AC76A-466F-49CE-9265-7CAAF73CFEC1}"/>
              </a:ext>
            </a:extLst>
          </p:cNvPr>
          <p:cNvGrpSpPr/>
          <p:nvPr/>
        </p:nvGrpSpPr>
        <p:grpSpPr>
          <a:xfrm>
            <a:off x="3304559" y="988468"/>
            <a:ext cx="402757" cy="372728"/>
            <a:chOff x="7402362" y="3681535"/>
            <a:chExt cx="402757" cy="372728"/>
          </a:xfrm>
        </p:grpSpPr>
        <p:sp>
          <p:nvSpPr>
            <p:cNvPr id="38" name="Google Shape;1070;p44">
              <a:extLst>
                <a:ext uri="{FF2B5EF4-FFF2-40B4-BE49-F238E27FC236}">
                  <a16:creationId xmlns:a16="http://schemas.microsoft.com/office/drawing/2014/main" id="{9D0DC0E0-8C25-4B89-8AB7-4D46279C852A}"/>
                </a:ext>
              </a:extLst>
            </p:cNvPr>
            <p:cNvSpPr/>
            <p:nvPr/>
          </p:nvSpPr>
          <p:spPr>
            <a:xfrm>
              <a:off x="7471248" y="3681535"/>
              <a:ext cx="333871" cy="303763"/>
            </a:xfrm>
            <a:custGeom>
              <a:avLst/>
              <a:gdLst/>
              <a:ahLst/>
              <a:cxnLst/>
              <a:rect l="l" t="t" r="r" b="b"/>
              <a:pathLst>
                <a:path w="12708" h="11562" extrusionOk="0">
                  <a:moveTo>
                    <a:pt x="6341" y="0"/>
                  </a:moveTo>
                  <a:cubicBezTo>
                    <a:pt x="4868" y="0"/>
                    <a:pt x="3393" y="562"/>
                    <a:pt x="2268" y="1687"/>
                  </a:cubicBezTo>
                  <a:cubicBezTo>
                    <a:pt x="0" y="3955"/>
                    <a:pt x="21" y="7624"/>
                    <a:pt x="2296" y="9871"/>
                  </a:cubicBezTo>
                  <a:cubicBezTo>
                    <a:pt x="2407" y="9982"/>
                    <a:pt x="2518" y="10086"/>
                    <a:pt x="2636" y="10184"/>
                  </a:cubicBezTo>
                  <a:cubicBezTo>
                    <a:pt x="3718" y="11105"/>
                    <a:pt x="5049" y="11561"/>
                    <a:pt x="6375" y="11561"/>
                  </a:cubicBezTo>
                  <a:cubicBezTo>
                    <a:pt x="7854" y="11561"/>
                    <a:pt x="9327" y="10994"/>
                    <a:pt x="10446" y="9871"/>
                  </a:cubicBezTo>
                  <a:cubicBezTo>
                    <a:pt x="12576" y="7749"/>
                    <a:pt x="12707" y="4343"/>
                    <a:pt x="10758" y="2061"/>
                  </a:cubicBezTo>
                  <a:cubicBezTo>
                    <a:pt x="10661" y="1943"/>
                    <a:pt x="10557" y="1832"/>
                    <a:pt x="10446" y="1721"/>
                  </a:cubicBezTo>
                  <a:cubicBezTo>
                    <a:pt x="9320" y="574"/>
                    <a:pt x="7831" y="0"/>
                    <a:pt x="6341"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 name="Google Shape;1071;p44">
              <a:extLst>
                <a:ext uri="{FF2B5EF4-FFF2-40B4-BE49-F238E27FC236}">
                  <a16:creationId xmlns:a16="http://schemas.microsoft.com/office/drawing/2014/main" id="{646562EA-CAF5-4D49-8B99-41E624EE5DAC}"/>
                </a:ext>
              </a:extLst>
            </p:cNvPr>
            <p:cNvSpPr/>
            <p:nvPr/>
          </p:nvSpPr>
          <p:spPr>
            <a:xfrm>
              <a:off x="7540502" y="3735683"/>
              <a:ext cx="236741" cy="236558"/>
            </a:xfrm>
            <a:custGeom>
              <a:avLst/>
              <a:gdLst/>
              <a:ahLst/>
              <a:cxnLst/>
              <a:rect l="l" t="t" r="r" b="b"/>
              <a:pathLst>
                <a:path w="9011" h="9004" extrusionOk="0">
                  <a:moveTo>
                    <a:pt x="8122" y="0"/>
                  </a:moveTo>
                  <a:lnTo>
                    <a:pt x="0" y="8123"/>
                  </a:lnTo>
                  <a:cubicBezTo>
                    <a:pt x="423" y="8483"/>
                    <a:pt x="895" y="8781"/>
                    <a:pt x="1401" y="9003"/>
                  </a:cubicBezTo>
                  <a:lnTo>
                    <a:pt x="9010" y="1401"/>
                  </a:lnTo>
                  <a:cubicBezTo>
                    <a:pt x="8781" y="888"/>
                    <a:pt x="8483" y="416"/>
                    <a:pt x="8122"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 name="Google Shape;1072;p44">
              <a:extLst>
                <a:ext uri="{FF2B5EF4-FFF2-40B4-BE49-F238E27FC236}">
                  <a16:creationId xmlns:a16="http://schemas.microsoft.com/office/drawing/2014/main" id="{D14952FE-AA46-4F4A-A4F3-081C9168D780}"/>
                </a:ext>
              </a:extLst>
            </p:cNvPr>
            <p:cNvSpPr/>
            <p:nvPr/>
          </p:nvSpPr>
          <p:spPr>
            <a:xfrm>
              <a:off x="7472693" y="3728274"/>
              <a:ext cx="283585" cy="256998"/>
            </a:xfrm>
            <a:custGeom>
              <a:avLst/>
              <a:gdLst/>
              <a:ahLst/>
              <a:cxnLst/>
              <a:rect l="l" t="t" r="r" b="b"/>
              <a:pathLst>
                <a:path w="10794" h="9782" extrusionOk="0">
                  <a:moveTo>
                    <a:pt x="9427" y="8869"/>
                  </a:moveTo>
                  <a:cubicBezTo>
                    <a:pt x="9426" y="8870"/>
                    <a:pt x="9424" y="8871"/>
                    <a:pt x="9423" y="8872"/>
                  </a:cubicBezTo>
                  <a:lnTo>
                    <a:pt x="9423" y="8872"/>
                  </a:lnTo>
                  <a:cubicBezTo>
                    <a:pt x="9422" y="8873"/>
                    <a:pt x="9421" y="8875"/>
                    <a:pt x="9420" y="8876"/>
                  </a:cubicBezTo>
                  <a:lnTo>
                    <a:pt x="9427" y="8869"/>
                  </a:lnTo>
                  <a:close/>
                  <a:moveTo>
                    <a:pt x="4560" y="0"/>
                  </a:moveTo>
                  <a:cubicBezTo>
                    <a:pt x="3489" y="0"/>
                    <a:pt x="2412" y="298"/>
                    <a:pt x="1457" y="907"/>
                  </a:cubicBezTo>
                  <a:cubicBezTo>
                    <a:pt x="1" y="3189"/>
                    <a:pt x="327" y="6178"/>
                    <a:pt x="2241" y="8092"/>
                  </a:cubicBezTo>
                  <a:cubicBezTo>
                    <a:pt x="2352" y="8203"/>
                    <a:pt x="2463" y="8307"/>
                    <a:pt x="2574" y="8405"/>
                  </a:cubicBezTo>
                  <a:cubicBezTo>
                    <a:pt x="3647" y="9316"/>
                    <a:pt x="4980" y="9782"/>
                    <a:pt x="6320" y="9782"/>
                  </a:cubicBezTo>
                  <a:cubicBezTo>
                    <a:pt x="7394" y="9782"/>
                    <a:pt x="8472" y="9482"/>
                    <a:pt x="9423" y="8872"/>
                  </a:cubicBezTo>
                  <a:lnTo>
                    <a:pt x="9423" y="8872"/>
                  </a:lnTo>
                  <a:cubicBezTo>
                    <a:pt x="10793" y="6736"/>
                    <a:pt x="10605" y="3957"/>
                    <a:pt x="8955" y="2023"/>
                  </a:cubicBezTo>
                  <a:cubicBezTo>
                    <a:pt x="8858" y="1912"/>
                    <a:pt x="8754" y="1794"/>
                    <a:pt x="8643" y="1690"/>
                  </a:cubicBezTo>
                  <a:cubicBezTo>
                    <a:pt x="7529" y="576"/>
                    <a:pt x="6051" y="0"/>
                    <a:pt x="4560"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 name="Google Shape;1073;p44">
              <a:extLst>
                <a:ext uri="{FF2B5EF4-FFF2-40B4-BE49-F238E27FC236}">
                  <a16:creationId xmlns:a16="http://schemas.microsoft.com/office/drawing/2014/main" id="{6711E91E-C308-4B76-B117-A16918526A6D}"/>
                </a:ext>
              </a:extLst>
            </p:cNvPr>
            <p:cNvSpPr/>
            <p:nvPr/>
          </p:nvSpPr>
          <p:spPr>
            <a:xfrm>
              <a:off x="7508791" y="3711985"/>
              <a:ext cx="251691" cy="243572"/>
            </a:xfrm>
            <a:custGeom>
              <a:avLst/>
              <a:gdLst/>
              <a:ahLst/>
              <a:cxnLst/>
              <a:rect l="l" t="t" r="r" b="b"/>
              <a:pathLst>
                <a:path w="9580" h="9271" extrusionOk="0">
                  <a:moveTo>
                    <a:pt x="4946" y="1"/>
                  </a:moveTo>
                  <a:cubicBezTo>
                    <a:pt x="4842" y="1"/>
                    <a:pt x="4738" y="7"/>
                    <a:pt x="4641" y="14"/>
                  </a:cubicBezTo>
                  <a:cubicBezTo>
                    <a:pt x="2906" y="125"/>
                    <a:pt x="1381" y="1201"/>
                    <a:pt x="694" y="2796"/>
                  </a:cubicBezTo>
                  <a:cubicBezTo>
                    <a:pt x="0" y="4384"/>
                    <a:pt x="257" y="6229"/>
                    <a:pt x="1360" y="7575"/>
                  </a:cubicBezTo>
                  <a:cubicBezTo>
                    <a:pt x="1561" y="7818"/>
                    <a:pt x="1790" y="8047"/>
                    <a:pt x="2039" y="8248"/>
                  </a:cubicBezTo>
                  <a:cubicBezTo>
                    <a:pt x="2878" y="8922"/>
                    <a:pt x="3906" y="9270"/>
                    <a:pt x="4943" y="9270"/>
                  </a:cubicBezTo>
                  <a:cubicBezTo>
                    <a:pt x="5623" y="9270"/>
                    <a:pt x="6306" y="9121"/>
                    <a:pt x="6943" y="8816"/>
                  </a:cubicBezTo>
                  <a:cubicBezTo>
                    <a:pt x="8553" y="8047"/>
                    <a:pt x="9579" y="6417"/>
                    <a:pt x="9579" y="4634"/>
                  </a:cubicBezTo>
                  <a:cubicBezTo>
                    <a:pt x="9579" y="3247"/>
                    <a:pt x="8955" y="1936"/>
                    <a:pt x="7880" y="1055"/>
                  </a:cubicBezTo>
                  <a:cubicBezTo>
                    <a:pt x="7741" y="937"/>
                    <a:pt x="7595" y="833"/>
                    <a:pt x="7443" y="736"/>
                  </a:cubicBezTo>
                  <a:cubicBezTo>
                    <a:pt x="6694" y="257"/>
                    <a:pt x="5827" y="1"/>
                    <a:pt x="4946"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 name="Google Shape;1074;p44">
              <a:extLst>
                <a:ext uri="{FF2B5EF4-FFF2-40B4-BE49-F238E27FC236}">
                  <a16:creationId xmlns:a16="http://schemas.microsoft.com/office/drawing/2014/main" id="{5C8972F5-C474-43C8-A18A-6E807362B8CD}"/>
                </a:ext>
              </a:extLst>
            </p:cNvPr>
            <p:cNvSpPr/>
            <p:nvPr/>
          </p:nvSpPr>
          <p:spPr>
            <a:xfrm>
              <a:off x="7496575" y="3728248"/>
              <a:ext cx="251323" cy="227310"/>
            </a:xfrm>
            <a:custGeom>
              <a:avLst/>
              <a:gdLst/>
              <a:ahLst/>
              <a:cxnLst/>
              <a:rect l="l" t="t" r="r" b="b"/>
              <a:pathLst>
                <a:path w="9566" h="8652" extrusionOk="0">
                  <a:moveTo>
                    <a:pt x="3663" y="0"/>
                  </a:moveTo>
                  <a:cubicBezTo>
                    <a:pt x="3458" y="0"/>
                    <a:pt x="3252" y="11"/>
                    <a:pt x="3045" y="34"/>
                  </a:cubicBezTo>
                  <a:cubicBezTo>
                    <a:pt x="444" y="1580"/>
                    <a:pt x="0" y="5159"/>
                    <a:pt x="2137" y="7296"/>
                  </a:cubicBezTo>
                  <a:cubicBezTo>
                    <a:pt x="3053" y="8211"/>
                    <a:pt x="4232" y="8652"/>
                    <a:pt x="5403" y="8652"/>
                  </a:cubicBezTo>
                  <a:cubicBezTo>
                    <a:pt x="6963" y="8652"/>
                    <a:pt x="8508" y="7869"/>
                    <a:pt x="9392" y="6387"/>
                  </a:cubicBezTo>
                  <a:cubicBezTo>
                    <a:pt x="9565" y="4813"/>
                    <a:pt x="9080" y="3231"/>
                    <a:pt x="8053" y="2024"/>
                  </a:cubicBezTo>
                  <a:cubicBezTo>
                    <a:pt x="7949" y="1913"/>
                    <a:pt x="7845" y="1795"/>
                    <a:pt x="7741" y="1691"/>
                  </a:cubicBezTo>
                  <a:cubicBezTo>
                    <a:pt x="6653" y="603"/>
                    <a:pt x="5183" y="0"/>
                    <a:pt x="3663"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 name="Google Shape;1075;p44">
              <a:extLst>
                <a:ext uri="{FF2B5EF4-FFF2-40B4-BE49-F238E27FC236}">
                  <a16:creationId xmlns:a16="http://schemas.microsoft.com/office/drawing/2014/main" id="{4FE80E7C-035A-499D-A9C8-05EA5E7321FB}"/>
                </a:ext>
              </a:extLst>
            </p:cNvPr>
            <p:cNvSpPr/>
            <p:nvPr/>
          </p:nvSpPr>
          <p:spPr>
            <a:xfrm>
              <a:off x="7511524" y="3731296"/>
              <a:ext cx="221976" cy="232564"/>
            </a:xfrm>
            <a:custGeom>
              <a:avLst/>
              <a:gdLst/>
              <a:ahLst/>
              <a:cxnLst/>
              <a:rect l="l" t="t" r="r" b="b"/>
              <a:pathLst>
                <a:path w="8449" h="8852" extrusionOk="0">
                  <a:moveTo>
                    <a:pt x="7339" y="1"/>
                  </a:moveTo>
                  <a:lnTo>
                    <a:pt x="0" y="7339"/>
                  </a:lnTo>
                  <a:cubicBezTo>
                    <a:pt x="139" y="7866"/>
                    <a:pt x="340" y="8373"/>
                    <a:pt x="597" y="8851"/>
                  </a:cubicBezTo>
                  <a:lnTo>
                    <a:pt x="1935" y="7513"/>
                  </a:lnTo>
                  <a:lnTo>
                    <a:pt x="8449" y="1000"/>
                  </a:lnTo>
                  <a:cubicBezTo>
                    <a:pt x="8247" y="750"/>
                    <a:pt x="8025" y="521"/>
                    <a:pt x="7776" y="320"/>
                  </a:cubicBezTo>
                  <a:cubicBezTo>
                    <a:pt x="7637" y="202"/>
                    <a:pt x="7491" y="98"/>
                    <a:pt x="7339"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 name="Google Shape;1076;p44">
              <a:extLst>
                <a:ext uri="{FF2B5EF4-FFF2-40B4-BE49-F238E27FC236}">
                  <a16:creationId xmlns:a16="http://schemas.microsoft.com/office/drawing/2014/main" id="{F2702A46-0707-4F5F-AF1E-C3355173674A}"/>
                </a:ext>
              </a:extLst>
            </p:cNvPr>
            <p:cNvSpPr/>
            <p:nvPr/>
          </p:nvSpPr>
          <p:spPr>
            <a:xfrm>
              <a:off x="7519721" y="3712169"/>
              <a:ext cx="144157" cy="136696"/>
            </a:xfrm>
            <a:custGeom>
              <a:avLst/>
              <a:gdLst/>
              <a:ahLst/>
              <a:cxnLst/>
              <a:rect l="l" t="t" r="r" b="b"/>
              <a:pathLst>
                <a:path w="5487" h="5203" extrusionOk="0">
                  <a:moveTo>
                    <a:pt x="4530" y="0"/>
                  </a:moveTo>
                  <a:cubicBezTo>
                    <a:pt x="4426" y="0"/>
                    <a:pt x="4322" y="7"/>
                    <a:pt x="4225" y="14"/>
                  </a:cubicBezTo>
                  <a:lnTo>
                    <a:pt x="0" y="4232"/>
                  </a:lnTo>
                  <a:cubicBezTo>
                    <a:pt x="91" y="4571"/>
                    <a:pt x="215" y="4897"/>
                    <a:pt x="382" y="5203"/>
                  </a:cubicBezTo>
                  <a:lnTo>
                    <a:pt x="5487" y="98"/>
                  </a:lnTo>
                  <a:cubicBezTo>
                    <a:pt x="5175" y="35"/>
                    <a:pt x="4849" y="0"/>
                    <a:pt x="4530"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 name="Google Shape;1077;p44">
              <a:extLst>
                <a:ext uri="{FF2B5EF4-FFF2-40B4-BE49-F238E27FC236}">
                  <a16:creationId xmlns:a16="http://schemas.microsoft.com/office/drawing/2014/main" id="{D4B580C3-9506-4E31-9FD1-DC907F1D3729}"/>
                </a:ext>
              </a:extLst>
            </p:cNvPr>
            <p:cNvSpPr/>
            <p:nvPr/>
          </p:nvSpPr>
          <p:spPr>
            <a:xfrm>
              <a:off x="7502039" y="3706442"/>
              <a:ext cx="276466" cy="254686"/>
            </a:xfrm>
            <a:custGeom>
              <a:avLst/>
              <a:gdLst/>
              <a:ahLst/>
              <a:cxnLst/>
              <a:rect l="l" t="t" r="r" b="b"/>
              <a:pathLst>
                <a:path w="10523" h="9694" extrusionOk="0">
                  <a:moveTo>
                    <a:pt x="5203" y="434"/>
                  </a:moveTo>
                  <a:cubicBezTo>
                    <a:pt x="6375" y="434"/>
                    <a:pt x="7492" y="898"/>
                    <a:pt x="8324" y="1724"/>
                  </a:cubicBezTo>
                  <a:cubicBezTo>
                    <a:pt x="9808" y="3215"/>
                    <a:pt x="10044" y="5545"/>
                    <a:pt x="8872" y="7300"/>
                  </a:cubicBezTo>
                  <a:cubicBezTo>
                    <a:pt x="8035" y="8555"/>
                    <a:pt x="6642" y="9259"/>
                    <a:pt x="5203" y="9259"/>
                  </a:cubicBezTo>
                  <a:cubicBezTo>
                    <a:pt x="4638" y="9259"/>
                    <a:pt x="4065" y="9150"/>
                    <a:pt x="3517" y="8923"/>
                  </a:cubicBezTo>
                  <a:cubicBezTo>
                    <a:pt x="1568" y="8119"/>
                    <a:pt x="465" y="6052"/>
                    <a:pt x="875" y="3992"/>
                  </a:cubicBezTo>
                  <a:cubicBezTo>
                    <a:pt x="1284" y="1925"/>
                    <a:pt x="3094" y="434"/>
                    <a:pt x="5203" y="434"/>
                  </a:cubicBezTo>
                  <a:close/>
                  <a:moveTo>
                    <a:pt x="5207" y="0"/>
                  </a:moveTo>
                  <a:cubicBezTo>
                    <a:pt x="4584" y="0"/>
                    <a:pt x="3954" y="120"/>
                    <a:pt x="3351" y="371"/>
                  </a:cubicBezTo>
                  <a:cubicBezTo>
                    <a:pt x="1214" y="1252"/>
                    <a:pt x="1" y="3520"/>
                    <a:pt x="451" y="5788"/>
                  </a:cubicBezTo>
                  <a:cubicBezTo>
                    <a:pt x="895" y="8056"/>
                    <a:pt x="2886" y="9693"/>
                    <a:pt x="5203" y="9693"/>
                  </a:cubicBezTo>
                  <a:cubicBezTo>
                    <a:pt x="5211" y="9693"/>
                    <a:pt x="5220" y="9693"/>
                    <a:pt x="5228" y="9693"/>
                  </a:cubicBezTo>
                  <a:cubicBezTo>
                    <a:pt x="6502" y="9693"/>
                    <a:pt x="7727" y="9181"/>
                    <a:pt x="8629" y="8278"/>
                  </a:cubicBezTo>
                  <a:cubicBezTo>
                    <a:pt x="10266" y="6641"/>
                    <a:pt x="10523" y="4082"/>
                    <a:pt x="9240" y="2154"/>
                  </a:cubicBezTo>
                  <a:cubicBezTo>
                    <a:pt x="8319" y="775"/>
                    <a:pt x="6788" y="0"/>
                    <a:pt x="5207"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 name="Google Shape;1078;p44">
              <a:extLst>
                <a:ext uri="{FF2B5EF4-FFF2-40B4-BE49-F238E27FC236}">
                  <a16:creationId xmlns:a16="http://schemas.microsoft.com/office/drawing/2014/main" id="{3C213DCF-1173-42E0-9C56-57E4CE5EF54D}"/>
                </a:ext>
              </a:extLst>
            </p:cNvPr>
            <p:cNvSpPr/>
            <p:nvPr/>
          </p:nvSpPr>
          <p:spPr>
            <a:xfrm>
              <a:off x="7402362" y="3750580"/>
              <a:ext cx="333871" cy="303684"/>
            </a:xfrm>
            <a:custGeom>
              <a:avLst/>
              <a:gdLst/>
              <a:ahLst/>
              <a:cxnLst/>
              <a:rect l="l" t="t" r="r" b="b"/>
              <a:pathLst>
                <a:path w="12708" h="11559" extrusionOk="0">
                  <a:moveTo>
                    <a:pt x="6339" y="0"/>
                  </a:moveTo>
                  <a:cubicBezTo>
                    <a:pt x="4863" y="0"/>
                    <a:pt x="3387" y="562"/>
                    <a:pt x="2262" y="1688"/>
                  </a:cubicBezTo>
                  <a:cubicBezTo>
                    <a:pt x="0" y="3949"/>
                    <a:pt x="14" y="7625"/>
                    <a:pt x="2296" y="9865"/>
                  </a:cubicBezTo>
                  <a:cubicBezTo>
                    <a:pt x="2407" y="9976"/>
                    <a:pt x="2518" y="10080"/>
                    <a:pt x="2629" y="10177"/>
                  </a:cubicBezTo>
                  <a:cubicBezTo>
                    <a:pt x="3711" y="11101"/>
                    <a:pt x="5041" y="11558"/>
                    <a:pt x="6368" y="11558"/>
                  </a:cubicBezTo>
                  <a:cubicBezTo>
                    <a:pt x="7850" y="11558"/>
                    <a:pt x="9327" y="10989"/>
                    <a:pt x="10446" y="9865"/>
                  </a:cubicBezTo>
                  <a:lnTo>
                    <a:pt x="10446" y="9872"/>
                  </a:lnTo>
                  <a:cubicBezTo>
                    <a:pt x="12569" y="7743"/>
                    <a:pt x="12708" y="4344"/>
                    <a:pt x="10758" y="2055"/>
                  </a:cubicBezTo>
                  <a:cubicBezTo>
                    <a:pt x="10654" y="1937"/>
                    <a:pt x="10557" y="1826"/>
                    <a:pt x="10446" y="1715"/>
                  </a:cubicBezTo>
                  <a:cubicBezTo>
                    <a:pt x="9318" y="573"/>
                    <a:pt x="7828" y="0"/>
                    <a:pt x="6339"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 name="Google Shape;1079;p44">
              <a:extLst>
                <a:ext uri="{FF2B5EF4-FFF2-40B4-BE49-F238E27FC236}">
                  <a16:creationId xmlns:a16="http://schemas.microsoft.com/office/drawing/2014/main" id="{BD2AC508-95D2-4D54-AC5D-4BAFE6190FC8}"/>
                </a:ext>
              </a:extLst>
            </p:cNvPr>
            <p:cNvSpPr/>
            <p:nvPr/>
          </p:nvSpPr>
          <p:spPr>
            <a:xfrm>
              <a:off x="7471432" y="3804570"/>
              <a:ext cx="236741" cy="236741"/>
            </a:xfrm>
            <a:custGeom>
              <a:avLst/>
              <a:gdLst/>
              <a:ahLst/>
              <a:cxnLst/>
              <a:rect l="l" t="t" r="r" b="b"/>
              <a:pathLst>
                <a:path w="9011" h="9011" extrusionOk="0">
                  <a:moveTo>
                    <a:pt x="8129" y="0"/>
                  </a:moveTo>
                  <a:lnTo>
                    <a:pt x="0" y="8122"/>
                  </a:lnTo>
                  <a:cubicBezTo>
                    <a:pt x="423" y="8483"/>
                    <a:pt x="895" y="8781"/>
                    <a:pt x="1408" y="9010"/>
                  </a:cubicBezTo>
                  <a:lnTo>
                    <a:pt x="9010" y="1401"/>
                  </a:lnTo>
                  <a:cubicBezTo>
                    <a:pt x="8788" y="895"/>
                    <a:pt x="8490" y="423"/>
                    <a:pt x="81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 name="Google Shape;1080;p44">
              <a:extLst>
                <a:ext uri="{FF2B5EF4-FFF2-40B4-BE49-F238E27FC236}">
                  <a16:creationId xmlns:a16="http://schemas.microsoft.com/office/drawing/2014/main" id="{95AB7774-7974-45CA-A4ED-50E1CF7F0552}"/>
                </a:ext>
              </a:extLst>
            </p:cNvPr>
            <p:cNvSpPr/>
            <p:nvPr/>
          </p:nvSpPr>
          <p:spPr>
            <a:xfrm>
              <a:off x="7435334" y="3781029"/>
              <a:ext cx="256078" cy="243520"/>
            </a:xfrm>
            <a:custGeom>
              <a:avLst/>
              <a:gdLst/>
              <a:ahLst/>
              <a:cxnLst/>
              <a:rect l="l" t="t" r="r" b="b"/>
              <a:pathLst>
                <a:path w="9747" h="9269" extrusionOk="0">
                  <a:moveTo>
                    <a:pt x="5117" y="0"/>
                  </a:moveTo>
                  <a:cubicBezTo>
                    <a:pt x="4109" y="0"/>
                    <a:pt x="3101" y="328"/>
                    <a:pt x="2262" y="986"/>
                  </a:cubicBezTo>
                  <a:cubicBezTo>
                    <a:pt x="556" y="2318"/>
                    <a:pt x="1" y="4656"/>
                    <a:pt x="930" y="6618"/>
                  </a:cubicBezTo>
                  <a:cubicBezTo>
                    <a:pt x="1705" y="8262"/>
                    <a:pt x="3357" y="9269"/>
                    <a:pt x="5120" y="9269"/>
                  </a:cubicBezTo>
                  <a:cubicBezTo>
                    <a:pt x="5455" y="9269"/>
                    <a:pt x="5795" y="9232"/>
                    <a:pt x="6133" y="9157"/>
                  </a:cubicBezTo>
                  <a:cubicBezTo>
                    <a:pt x="8248" y="8679"/>
                    <a:pt x="9746" y="6799"/>
                    <a:pt x="9746" y="4635"/>
                  </a:cubicBezTo>
                  <a:cubicBezTo>
                    <a:pt x="9746" y="3247"/>
                    <a:pt x="9122" y="1930"/>
                    <a:pt x="8054" y="1049"/>
                  </a:cubicBezTo>
                  <a:cubicBezTo>
                    <a:pt x="7201" y="351"/>
                    <a:pt x="6159" y="0"/>
                    <a:pt x="5117"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 name="Google Shape;1081;p44">
              <a:extLst>
                <a:ext uri="{FF2B5EF4-FFF2-40B4-BE49-F238E27FC236}">
                  <a16:creationId xmlns:a16="http://schemas.microsoft.com/office/drawing/2014/main" id="{A85355BB-56AC-48DB-B133-6CCC9F0BC0EF}"/>
                </a:ext>
              </a:extLst>
            </p:cNvPr>
            <p:cNvSpPr/>
            <p:nvPr/>
          </p:nvSpPr>
          <p:spPr>
            <a:xfrm>
              <a:off x="7435701" y="3780924"/>
              <a:ext cx="211231" cy="198962"/>
            </a:xfrm>
            <a:custGeom>
              <a:avLst/>
              <a:gdLst/>
              <a:ahLst/>
              <a:cxnLst/>
              <a:rect l="l" t="t" r="r" b="b"/>
              <a:pathLst>
                <a:path w="8040" h="7573" extrusionOk="0">
                  <a:moveTo>
                    <a:pt x="5097" y="1"/>
                  </a:moveTo>
                  <a:cubicBezTo>
                    <a:pt x="3906" y="1"/>
                    <a:pt x="2718" y="458"/>
                    <a:pt x="1818" y="1358"/>
                  </a:cubicBezTo>
                  <a:cubicBezTo>
                    <a:pt x="133" y="3043"/>
                    <a:pt x="1" y="5735"/>
                    <a:pt x="1520" y="7573"/>
                  </a:cubicBezTo>
                  <a:lnTo>
                    <a:pt x="1520" y="7573"/>
                  </a:lnTo>
                  <a:lnTo>
                    <a:pt x="8040" y="1053"/>
                  </a:lnTo>
                  <a:cubicBezTo>
                    <a:pt x="7180" y="348"/>
                    <a:pt x="6137" y="1"/>
                    <a:pt x="5097"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 name="Google Shape;1082;p44">
              <a:extLst>
                <a:ext uri="{FF2B5EF4-FFF2-40B4-BE49-F238E27FC236}">
                  <a16:creationId xmlns:a16="http://schemas.microsoft.com/office/drawing/2014/main" id="{788309BD-830B-4683-A964-9D2F3C558ECE}"/>
                </a:ext>
              </a:extLst>
            </p:cNvPr>
            <p:cNvSpPr/>
            <p:nvPr/>
          </p:nvSpPr>
          <p:spPr>
            <a:xfrm>
              <a:off x="7452122" y="3785417"/>
              <a:ext cx="174949" cy="174791"/>
            </a:xfrm>
            <a:custGeom>
              <a:avLst/>
              <a:gdLst/>
              <a:ahLst/>
              <a:cxnLst/>
              <a:rect l="l" t="t" r="r" b="b"/>
              <a:pathLst>
                <a:path w="6659" h="6653" extrusionOk="0">
                  <a:moveTo>
                    <a:pt x="5688" y="1"/>
                  </a:moveTo>
                  <a:lnTo>
                    <a:pt x="0" y="5682"/>
                  </a:lnTo>
                  <a:cubicBezTo>
                    <a:pt x="97" y="6014"/>
                    <a:pt x="222" y="6340"/>
                    <a:pt x="388" y="6653"/>
                  </a:cubicBezTo>
                  <a:lnTo>
                    <a:pt x="6659" y="382"/>
                  </a:lnTo>
                  <a:cubicBezTo>
                    <a:pt x="6354" y="216"/>
                    <a:pt x="6028" y="91"/>
                    <a:pt x="5688"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 name="Google Shape;1083;p44">
              <a:extLst>
                <a:ext uri="{FF2B5EF4-FFF2-40B4-BE49-F238E27FC236}">
                  <a16:creationId xmlns:a16="http://schemas.microsoft.com/office/drawing/2014/main" id="{64522A69-0605-424A-A2E5-29A8E93EDACD}"/>
                </a:ext>
              </a:extLst>
            </p:cNvPr>
            <p:cNvSpPr/>
            <p:nvPr/>
          </p:nvSpPr>
          <p:spPr>
            <a:xfrm>
              <a:off x="7432969" y="3775407"/>
              <a:ext cx="276466" cy="254791"/>
            </a:xfrm>
            <a:custGeom>
              <a:avLst/>
              <a:gdLst/>
              <a:ahLst/>
              <a:cxnLst/>
              <a:rect l="l" t="t" r="r" b="b"/>
              <a:pathLst>
                <a:path w="10523" h="9698" extrusionOk="0">
                  <a:moveTo>
                    <a:pt x="5229" y="437"/>
                  </a:moveTo>
                  <a:cubicBezTo>
                    <a:pt x="6392" y="437"/>
                    <a:pt x="7505" y="901"/>
                    <a:pt x="8324" y="1727"/>
                  </a:cubicBezTo>
                  <a:cubicBezTo>
                    <a:pt x="9815" y="3212"/>
                    <a:pt x="10044" y="5549"/>
                    <a:pt x="8879" y="7297"/>
                  </a:cubicBezTo>
                  <a:cubicBezTo>
                    <a:pt x="8036" y="8554"/>
                    <a:pt x="6642" y="9262"/>
                    <a:pt x="5203" y="9262"/>
                  </a:cubicBezTo>
                  <a:cubicBezTo>
                    <a:pt x="4640" y="9262"/>
                    <a:pt x="4070" y="9153"/>
                    <a:pt x="3524" y="8927"/>
                  </a:cubicBezTo>
                  <a:cubicBezTo>
                    <a:pt x="1575" y="8123"/>
                    <a:pt x="472" y="6056"/>
                    <a:pt x="882" y="3989"/>
                  </a:cubicBezTo>
                  <a:cubicBezTo>
                    <a:pt x="1291" y="1922"/>
                    <a:pt x="3101" y="437"/>
                    <a:pt x="5203" y="437"/>
                  </a:cubicBezTo>
                  <a:cubicBezTo>
                    <a:pt x="5212" y="437"/>
                    <a:pt x="5220" y="437"/>
                    <a:pt x="5229" y="437"/>
                  </a:cubicBezTo>
                  <a:close/>
                  <a:moveTo>
                    <a:pt x="5204" y="0"/>
                  </a:moveTo>
                  <a:cubicBezTo>
                    <a:pt x="4583" y="0"/>
                    <a:pt x="3954" y="119"/>
                    <a:pt x="3351" y="368"/>
                  </a:cubicBezTo>
                  <a:cubicBezTo>
                    <a:pt x="1215" y="1256"/>
                    <a:pt x="1" y="3524"/>
                    <a:pt x="452" y="5792"/>
                  </a:cubicBezTo>
                  <a:cubicBezTo>
                    <a:pt x="902" y="8060"/>
                    <a:pt x="2893" y="9697"/>
                    <a:pt x="5203" y="9697"/>
                  </a:cubicBezTo>
                  <a:cubicBezTo>
                    <a:pt x="6493" y="9697"/>
                    <a:pt x="7728" y="9191"/>
                    <a:pt x="8636" y="8275"/>
                  </a:cubicBezTo>
                  <a:cubicBezTo>
                    <a:pt x="10266" y="6645"/>
                    <a:pt x="10523" y="4079"/>
                    <a:pt x="9240" y="2157"/>
                  </a:cubicBezTo>
                  <a:cubicBezTo>
                    <a:pt x="8319" y="773"/>
                    <a:pt x="6786" y="0"/>
                    <a:pt x="520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 name="Google Shape;1084;p44">
              <a:extLst>
                <a:ext uri="{FF2B5EF4-FFF2-40B4-BE49-F238E27FC236}">
                  <a16:creationId xmlns:a16="http://schemas.microsoft.com/office/drawing/2014/main" id="{0B86569B-74E8-4BC6-898E-05A5D10D26A2}"/>
                </a:ext>
              </a:extLst>
            </p:cNvPr>
            <p:cNvSpPr/>
            <p:nvPr/>
          </p:nvSpPr>
          <p:spPr>
            <a:xfrm>
              <a:off x="7528286" y="3838093"/>
              <a:ext cx="82758" cy="129418"/>
            </a:xfrm>
            <a:custGeom>
              <a:avLst/>
              <a:gdLst/>
              <a:ahLst/>
              <a:cxnLst/>
              <a:rect l="l" t="t" r="r" b="b"/>
              <a:pathLst>
                <a:path w="3150" h="4926" extrusionOk="0">
                  <a:moveTo>
                    <a:pt x="1575" y="0"/>
                  </a:moveTo>
                  <a:cubicBezTo>
                    <a:pt x="722" y="0"/>
                    <a:pt x="14" y="604"/>
                    <a:pt x="14" y="1339"/>
                  </a:cubicBezTo>
                  <a:cubicBezTo>
                    <a:pt x="14" y="2081"/>
                    <a:pt x="715" y="2678"/>
                    <a:pt x="1575" y="2678"/>
                  </a:cubicBezTo>
                  <a:cubicBezTo>
                    <a:pt x="2199" y="2678"/>
                    <a:pt x="2705" y="3087"/>
                    <a:pt x="2705" y="3579"/>
                  </a:cubicBezTo>
                  <a:cubicBezTo>
                    <a:pt x="2705" y="4079"/>
                    <a:pt x="2199" y="4488"/>
                    <a:pt x="1575" y="4488"/>
                  </a:cubicBezTo>
                  <a:cubicBezTo>
                    <a:pt x="958" y="4488"/>
                    <a:pt x="451" y="4079"/>
                    <a:pt x="451" y="3579"/>
                  </a:cubicBezTo>
                  <a:cubicBezTo>
                    <a:pt x="465" y="3423"/>
                    <a:pt x="349" y="3345"/>
                    <a:pt x="233" y="3345"/>
                  </a:cubicBezTo>
                  <a:cubicBezTo>
                    <a:pt x="117" y="3345"/>
                    <a:pt x="0" y="3423"/>
                    <a:pt x="14" y="3579"/>
                  </a:cubicBezTo>
                  <a:cubicBezTo>
                    <a:pt x="14" y="4322"/>
                    <a:pt x="715" y="4925"/>
                    <a:pt x="1575" y="4925"/>
                  </a:cubicBezTo>
                  <a:cubicBezTo>
                    <a:pt x="2442" y="4925"/>
                    <a:pt x="3136" y="4322"/>
                    <a:pt x="3136" y="3579"/>
                  </a:cubicBezTo>
                  <a:cubicBezTo>
                    <a:pt x="3136" y="2844"/>
                    <a:pt x="2442" y="2241"/>
                    <a:pt x="1575" y="2241"/>
                  </a:cubicBezTo>
                  <a:cubicBezTo>
                    <a:pt x="958" y="2241"/>
                    <a:pt x="451" y="1838"/>
                    <a:pt x="451" y="1339"/>
                  </a:cubicBezTo>
                  <a:cubicBezTo>
                    <a:pt x="451" y="840"/>
                    <a:pt x="958" y="437"/>
                    <a:pt x="1575" y="437"/>
                  </a:cubicBezTo>
                  <a:cubicBezTo>
                    <a:pt x="2199" y="437"/>
                    <a:pt x="2705" y="840"/>
                    <a:pt x="2705" y="1339"/>
                  </a:cubicBezTo>
                  <a:cubicBezTo>
                    <a:pt x="2692" y="1499"/>
                    <a:pt x="2806" y="1578"/>
                    <a:pt x="2921" y="1578"/>
                  </a:cubicBezTo>
                  <a:cubicBezTo>
                    <a:pt x="3035" y="1578"/>
                    <a:pt x="3149" y="1499"/>
                    <a:pt x="3136" y="1339"/>
                  </a:cubicBezTo>
                  <a:cubicBezTo>
                    <a:pt x="3136" y="604"/>
                    <a:pt x="2435" y="0"/>
                    <a:pt x="1575"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 name="Google Shape;1085;p44">
              <a:extLst>
                <a:ext uri="{FF2B5EF4-FFF2-40B4-BE49-F238E27FC236}">
                  <a16:creationId xmlns:a16="http://schemas.microsoft.com/office/drawing/2014/main" id="{8D8F1481-7DA8-4FB1-9AC9-5285369F0561}"/>
                </a:ext>
              </a:extLst>
            </p:cNvPr>
            <p:cNvSpPr/>
            <p:nvPr/>
          </p:nvSpPr>
          <p:spPr>
            <a:xfrm>
              <a:off x="7563622" y="3825798"/>
              <a:ext cx="12164" cy="153353"/>
            </a:xfrm>
            <a:custGeom>
              <a:avLst/>
              <a:gdLst/>
              <a:ahLst/>
              <a:cxnLst/>
              <a:rect l="l" t="t" r="r" b="b"/>
              <a:pathLst>
                <a:path w="463" h="5837" extrusionOk="0">
                  <a:moveTo>
                    <a:pt x="232" y="0"/>
                  </a:moveTo>
                  <a:cubicBezTo>
                    <a:pt x="117" y="0"/>
                    <a:pt x="1" y="80"/>
                    <a:pt x="15" y="239"/>
                  </a:cubicBezTo>
                  <a:lnTo>
                    <a:pt x="15" y="5622"/>
                  </a:lnTo>
                  <a:cubicBezTo>
                    <a:pt x="15" y="5740"/>
                    <a:pt x="112" y="5837"/>
                    <a:pt x="230" y="5837"/>
                  </a:cubicBezTo>
                  <a:cubicBezTo>
                    <a:pt x="355" y="5837"/>
                    <a:pt x="452" y="5740"/>
                    <a:pt x="445" y="5622"/>
                  </a:cubicBezTo>
                  <a:lnTo>
                    <a:pt x="445" y="239"/>
                  </a:lnTo>
                  <a:cubicBezTo>
                    <a:pt x="462" y="80"/>
                    <a:pt x="348" y="0"/>
                    <a:pt x="232"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54" name="Google Shape;723;p40">
            <a:extLst>
              <a:ext uri="{FF2B5EF4-FFF2-40B4-BE49-F238E27FC236}">
                <a16:creationId xmlns:a16="http://schemas.microsoft.com/office/drawing/2014/main" id="{121305CB-9981-4023-B0EC-C3EF3C2DF5EC}"/>
              </a:ext>
            </a:extLst>
          </p:cNvPr>
          <p:cNvSpPr/>
          <p:nvPr/>
        </p:nvSpPr>
        <p:spPr>
          <a:xfrm>
            <a:off x="1227700" y="981929"/>
            <a:ext cx="249750" cy="387667"/>
          </a:xfrm>
          <a:custGeom>
            <a:avLst/>
            <a:gdLst/>
            <a:ahLst/>
            <a:cxnLst/>
            <a:rect l="l" t="t" r="r" b="b"/>
            <a:pathLst>
              <a:path w="3600" h="5588" extrusionOk="0">
                <a:moveTo>
                  <a:pt x="1559" y="0"/>
                </a:moveTo>
                <a:cubicBezTo>
                  <a:pt x="1467" y="0"/>
                  <a:pt x="1385" y="72"/>
                  <a:pt x="1385" y="164"/>
                </a:cubicBezTo>
                <a:lnTo>
                  <a:pt x="1385" y="584"/>
                </a:lnTo>
                <a:cubicBezTo>
                  <a:pt x="1211" y="615"/>
                  <a:pt x="1047" y="666"/>
                  <a:pt x="883" y="748"/>
                </a:cubicBezTo>
                <a:cubicBezTo>
                  <a:pt x="739" y="810"/>
                  <a:pt x="606" y="902"/>
                  <a:pt x="493" y="1015"/>
                </a:cubicBezTo>
                <a:cubicBezTo>
                  <a:pt x="380" y="1128"/>
                  <a:pt x="298" y="1251"/>
                  <a:pt x="237" y="1384"/>
                </a:cubicBezTo>
                <a:cubicBezTo>
                  <a:pt x="165" y="1528"/>
                  <a:pt x="134" y="1681"/>
                  <a:pt x="134" y="1835"/>
                </a:cubicBezTo>
                <a:cubicBezTo>
                  <a:pt x="134" y="1999"/>
                  <a:pt x="155" y="2163"/>
                  <a:pt x="216" y="2317"/>
                </a:cubicBezTo>
                <a:cubicBezTo>
                  <a:pt x="257" y="2450"/>
                  <a:pt x="339" y="2563"/>
                  <a:pt x="431" y="2665"/>
                </a:cubicBezTo>
                <a:cubicBezTo>
                  <a:pt x="544" y="2768"/>
                  <a:pt x="678" y="2850"/>
                  <a:pt x="821" y="2922"/>
                </a:cubicBezTo>
                <a:cubicBezTo>
                  <a:pt x="995" y="2993"/>
                  <a:pt x="1180" y="3055"/>
                  <a:pt x="1364" y="3096"/>
                </a:cubicBezTo>
                <a:cubicBezTo>
                  <a:pt x="1590" y="3147"/>
                  <a:pt x="1795" y="3199"/>
                  <a:pt x="1969" y="3240"/>
                </a:cubicBezTo>
                <a:cubicBezTo>
                  <a:pt x="2113" y="3270"/>
                  <a:pt x="2256" y="3301"/>
                  <a:pt x="2400" y="3352"/>
                </a:cubicBezTo>
                <a:cubicBezTo>
                  <a:pt x="2502" y="3383"/>
                  <a:pt x="2595" y="3434"/>
                  <a:pt x="2666" y="3506"/>
                </a:cubicBezTo>
                <a:cubicBezTo>
                  <a:pt x="2728" y="3568"/>
                  <a:pt x="2759" y="3639"/>
                  <a:pt x="2759" y="3732"/>
                </a:cubicBezTo>
                <a:cubicBezTo>
                  <a:pt x="2759" y="3814"/>
                  <a:pt x="2728" y="3896"/>
                  <a:pt x="2677" y="3967"/>
                </a:cubicBezTo>
                <a:cubicBezTo>
                  <a:pt x="2615" y="4029"/>
                  <a:pt x="2543" y="4090"/>
                  <a:pt x="2461" y="4131"/>
                </a:cubicBezTo>
                <a:cubicBezTo>
                  <a:pt x="2369" y="4172"/>
                  <a:pt x="2266" y="4203"/>
                  <a:pt x="2154" y="4224"/>
                </a:cubicBezTo>
                <a:cubicBezTo>
                  <a:pt x="2041" y="4244"/>
                  <a:pt x="1918" y="4254"/>
                  <a:pt x="1795" y="4254"/>
                </a:cubicBezTo>
                <a:cubicBezTo>
                  <a:pt x="1662" y="4254"/>
                  <a:pt x="1528" y="4234"/>
                  <a:pt x="1405" y="4213"/>
                </a:cubicBezTo>
                <a:cubicBezTo>
                  <a:pt x="1313" y="4183"/>
                  <a:pt x="1221" y="4152"/>
                  <a:pt x="1139" y="4111"/>
                </a:cubicBezTo>
                <a:cubicBezTo>
                  <a:pt x="1077" y="4070"/>
                  <a:pt x="1016" y="4019"/>
                  <a:pt x="975" y="3967"/>
                </a:cubicBezTo>
                <a:cubicBezTo>
                  <a:pt x="934" y="3916"/>
                  <a:pt x="893" y="3855"/>
                  <a:pt x="862" y="3803"/>
                </a:cubicBezTo>
                <a:cubicBezTo>
                  <a:pt x="842" y="3752"/>
                  <a:pt x="811" y="3721"/>
                  <a:pt x="770" y="3691"/>
                </a:cubicBezTo>
                <a:cubicBezTo>
                  <a:pt x="719" y="3660"/>
                  <a:pt x="667" y="3650"/>
                  <a:pt x="616" y="3650"/>
                </a:cubicBezTo>
                <a:lnTo>
                  <a:pt x="175" y="3650"/>
                </a:lnTo>
                <a:cubicBezTo>
                  <a:pt x="134" y="3650"/>
                  <a:pt x="83" y="3670"/>
                  <a:pt x="52" y="3701"/>
                </a:cubicBezTo>
                <a:cubicBezTo>
                  <a:pt x="21" y="3732"/>
                  <a:pt x="1" y="3773"/>
                  <a:pt x="11" y="3824"/>
                </a:cubicBezTo>
                <a:cubicBezTo>
                  <a:pt x="11" y="3967"/>
                  <a:pt x="62" y="4121"/>
                  <a:pt x="134" y="4254"/>
                </a:cubicBezTo>
                <a:cubicBezTo>
                  <a:pt x="216" y="4388"/>
                  <a:pt x="308" y="4500"/>
                  <a:pt x="431" y="4593"/>
                </a:cubicBezTo>
                <a:cubicBezTo>
                  <a:pt x="565" y="4705"/>
                  <a:pt x="708" y="4787"/>
                  <a:pt x="862" y="4849"/>
                </a:cubicBezTo>
                <a:cubicBezTo>
                  <a:pt x="1026" y="4921"/>
                  <a:pt x="1200" y="4972"/>
                  <a:pt x="1385" y="5003"/>
                </a:cubicBezTo>
                <a:lnTo>
                  <a:pt x="1385" y="5423"/>
                </a:lnTo>
                <a:cubicBezTo>
                  <a:pt x="1385" y="5464"/>
                  <a:pt x="1405" y="5505"/>
                  <a:pt x="1436" y="5536"/>
                </a:cubicBezTo>
                <a:cubicBezTo>
                  <a:pt x="1467" y="5567"/>
                  <a:pt x="1508" y="5587"/>
                  <a:pt x="1549" y="5587"/>
                </a:cubicBezTo>
                <a:lnTo>
                  <a:pt x="2061" y="5587"/>
                </a:lnTo>
                <a:cubicBezTo>
                  <a:pt x="2143" y="5587"/>
                  <a:pt x="2225" y="5515"/>
                  <a:pt x="2225" y="5423"/>
                </a:cubicBezTo>
                <a:lnTo>
                  <a:pt x="2225" y="5003"/>
                </a:lnTo>
                <a:cubicBezTo>
                  <a:pt x="2420" y="4972"/>
                  <a:pt x="2615" y="4921"/>
                  <a:pt x="2800" y="4849"/>
                </a:cubicBezTo>
                <a:cubicBezTo>
                  <a:pt x="2964" y="4777"/>
                  <a:pt x="3107" y="4685"/>
                  <a:pt x="3230" y="4562"/>
                </a:cubicBezTo>
                <a:cubicBezTo>
                  <a:pt x="3353" y="4459"/>
                  <a:pt x="3445" y="4326"/>
                  <a:pt x="3507" y="4183"/>
                </a:cubicBezTo>
                <a:cubicBezTo>
                  <a:pt x="3568" y="4039"/>
                  <a:pt x="3599" y="3885"/>
                  <a:pt x="3599" y="3721"/>
                </a:cubicBezTo>
                <a:cubicBezTo>
                  <a:pt x="3599" y="3568"/>
                  <a:pt x="3579" y="3414"/>
                  <a:pt x="3527" y="3270"/>
                </a:cubicBezTo>
                <a:cubicBezTo>
                  <a:pt x="3476" y="3137"/>
                  <a:pt x="3394" y="3014"/>
                  <a:pt x="3292" y="2922"/>
                </a:cubicBezTo>
                <a:cubicBezTo>
                  <a:pt x="3169" y="2809"/>
                  <a:pt x="3025" y="2727"/>
                  <a:pt x="2871" y="2665"/>
                </a:cubicBezTo>
                <a:cubicBezTo>
                  <a:pt x="2666" y="2583"/>
                  <a:pt x="2451" y="2522"/>
                  <a:pt x="2236" y="2471"/>
                </a:cubicBezTo>
                <a:cubicBezTo>
                  <a:pt x="2010" y="2430"/>
                  <a:pt x="1815" y="2378"/>
                  <a:pt x="1651" y="2348"/>
                </a:cubicBezTo>
                <a:cubicBezTo>
                  <a:pt x="1518" y="2317"/>
                  <a:pt x="1385" y="2276"/>
                  <a:pt x="1262" y="2214"/>
                </a:cubicBezTo>
                <a:cubicBezTo>
                  <a:pt x="1180" y="2184"/>
                  <a:pt x="1098" y="2132"/>
                  <a:pt x="1047" y="2061"/>
                </a:cubicBezTo>
                <a:cubicBezTo>
                  <a:pt x="954" y="1927"/>
                  <a:pt x="954" y="1753"/>
                  <a:pt x="1036" y="1620"/>
                </a:cubicBezTo>
                <a:cubicBezTo>
                  <a:pt x="1077" y="1558"/>
                  <a:pt x="1139" y="1497"/>
                  <a:pt x="1211" y="1466"/>
                </a:cubicBezTo>
                <a:cubicBezTo>
                  <a:pt x="1293" y="1415"/>
                  <a:pt x="1375" y="1384"/>
                  <a:pt x="1467" y="1363"/>
                </a:cubicBezTo>
                <a:cubicBezTo>
                  <a:pt x="1544" y="1340"/>
                  <a:pt x="1621" y="1329"/>
                  <a:pt x="1698" y="1329"/>
                </a:cubicBezTo>
                <a:cubicBezTo>
                  <a:pt x="1723" y="1329"/>
                  <a:pt x="1749" y="1330"/>
                  <a:pt x="1774" y="1333"/>
                </a:cubicBezTo>
                <a:cubicBezTo>
                  <a:pt x="1807" y="1329"/>
                  <a:pt x="1840" y="1328"/>
                  <a:pt x="1873" y="1328"/>
                </a:cubicBezTo>
                <a:cubicBezTo>
                  <a:pt x="2034" y="1328"/>
                  <a:pt x="2193" y="1369"/>
                  <a:pt x="2338" y="1446"/>
                </a:cubicBezTo>
                <a:cubicBezTo>
                  <a:pt x="2451" y="1507"/>
                  <a:pt x="2543" y="1599"/>
                  <a:pt x="2615" y="1712"/>
                </a:cubicBezTo>
                <a:cubicBezTo>
                  <a:pt x="2646" y="1753"/>
                  <a:pt x="2677" y="1794"/>
                  <a:pt x="2718" y="1825"/>
                </a:cubicBezTo>
                <a:cubicBezTo>
                  <a:pt x="2759" y="1856"/>
                  <a:pt x="2820" y="1866"/>
                  <a:pt x="2871" y="1866"/>
                </a:cubicBezTo>
                <a:lnTo>
                  <a:pt x="3312" y="1866"/>
                </a:lnTo>
                <a:cubicBezTo>
                  <a:pt x="3353" y="1866"/>
                  <a:pt x="3394" y="1845"/>
                  <a:pt x="3425" y="1815"/>
                </a:cubicBezTo>
                <a:cubicBezTo>
                  <a:pt x="3466" y="1784"/>
                  <a:pt x="3476" y="1743"/>
                  <a:pt x="3476" y="1692"/>
                </a:cubicBezTo>
                <a:cubicBezTo>
                  <a:pt x="3466" y="1579"/>
                  <a:pt x="3435" y="1476"/>
                  <a:pt x="3384" y="1374"/>
                </a:cubicBezTo>
                <a:cubicBezTo>
                  <a:pt x="3322" y="1251"/>
                  <a:pt x="3240" y="1138"/>
                  <a:pt x="3148" y="1046"/>
                </a:cubicBezTo>
                <a:cubicBezTo>
                  <a:pt x="3035" y="933"/>
                  <a:pt x="2902" y="841"/>
                  <a:pt x="2759" y="769"/>
                </a:cubicBezTo>
                <a:cubicBezTo>
                  <a:pt x="2595" y="687"/>
                  <a:pt x="2410" y="625"/>
                  <a:pt x="2225" y="595"/>
                </a:cubicBezTo>
                <a:lnTo>
                  <a:pt x="2225" y="164"/>
                </a:lnTo>
                <a:cubicBezTo>
                  <a:pt x="2225" y="123"/>
                  <a:pt x="2205" y="72"/>
                  <a:pt x="2174" y="51"/>
                </a:cubicBezTo>
                <a:cubicBezTo>
                  <a:pt x="2143" y="10"/>
                  <a:pt x="2102" y="0"/>
                  <a:pt x="206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 name="Google Shape;723;p40">
            <a:extLst>
              <a:ext uri="{FF2B5EF4-FFF2-40B4-BE49-F238E27FC236}">
                <a16:creationId xmlns:a16="http://schemas.microsoft.com/office/drawing/2014/main" id="{08277997-B00C-40A9-A3B3-78A9F1E44B17}"/>
              </a:ext>
            </a:extLst>
          </p:cNvPr>
          <p:cNvSpPr/>
          <p:nvPr/>
        </p:nvSpPr>
        <p:spPr>
          <a:xfrm>
            <a:off x="5474764" y="981928"/>
            <a:ext cx="249750" cy="387667"/>
          </a:xfrm>
          <a:custGeom>
            <a:avLst/>
            <a:gdLst/>
            <a:ahLst/>
            <a:cxnLst/>
            <a:rect l="l" t="t" r="r" b="b"/>
            <a:pathLst>
              <a:path w="3600" h="5588" extrusionOk="0">
                <a:moveTo>
                  <a:pt x="1559" y="0"/>
                </a:moveTo>
                <a:cubicBezTo>
                  <a:pt x="1467" y="0"/>
                  <a:pt x="1385" y="72"/>
                  <a:pt x="1385" y="164"/>
                </a:cubicBezTo>
                <a:lnTo>
                  <a:pt x="1385" y="584"/>
                </a:lnTo>
                <a:cubicBezTo>
                  <a:pt x="1211" y="615"/>
                  <a:pt x="1047" y="666"/>
                  <a:pt x="883" y="748"/>
                </a:cubicBezTo>
                <a:cubicBezTo>
                  <a:pt x="739" y="810"/>
                  <a:pt x="606" y="902"/>
                  <a:pt x="493" y="1015"/>
                </a:cubicBezTo>
                <a:cubicBezTo>
                  <a:pt x="380" y="1128"/>
                  <a:pt x="298" y="1251"/>
                  <a:pt x="237" y="1384"/>
                </a:cubicBezTo>
                <a:cubicBezTo>
                  <a:pt x="165" y="1528"/>
                  <a:pt x="134" y="1681"/>
                  <a:pt x="134" y="1835"/>
                </a:cubicBezTo>
                <a:cubicBezTo>
                  <a:pt x="134" y="1999"/>
                  <a:pt x="155" y="2163"/>
                  <a:pt x="216" y="2317"/>
                </a:cubicBezTo>
                <a:cubicBezTo>
                  <a:pt x="257" y="2450"/>
                  <a:pt x="339" y="2563"/>
                  <a:pt x="431" y="2665"/>
                </a:cubicBezTo>
                <a:cubicBezTo>
                  <a:pt x="544" y="2768"/>
                  <a:pt x="678" y="2850"/>
                  <a:pt x="821" y="2922"/>
                </a:cubicBezTo>
                <a:cubicBezTo>
                  <a:pt x="995" y="2993"/>
                  <a:pt x="1180" y="3055"/>
                  <a:pt x="1364" y="3096"/>
                </a:cubicBezTo>
                <a:cubicBezTo>
                  <a:pt x="1590" y="3147"/>
                  <a:pt x="1795" y="3199"/>
                  <a:pt x="1969" y="3240"/>
                </a:cubicBezTo>
                <a:cubicBezTo>
                  <a:pt x="2113" y="3270"/>
                  <a:pt x="2256" y="3301"/>
                  <a:pt x="2400" y="3352"/>
                </a:cubicBezTo>
                <a:cubicBezTo>
                  <a:pt x="2502" y="3383"/>
                  <a:pt x="2595" y="3434"/>
                  <a:pt x="2666" y="3506"/>
                </a:cubicBezTo>
                <a:cubicBezTo>
                  <a:pt x="2728" y="3568"/>
                  <a:pt x="2759" y="3639"/>
                  <a:pt x="2759" y="3732"/>
                </a:cubicBezTo>
                <a:cubicBezTo>
                  <a:pt x="2759" y="3814"/>
                  <a:pt x="2728" y="3896"/>
                  <a:pt x="2677" y="3967"/>
                </a:cubicBezTo>
                <a:cubicBezTo>
                  <a:pt x="2615" y="4029"/>
                  <a:pt x="2543" y="4090"/>
                  <a:pt x="2461" y="4131"/>
                </a:cubicBezTo>
                <a:cubicBezTo>
                  <a:pt x="2369" y="4172"/>
                  <a:pt x="2266" y="4203"/>
                  <a:pt x="2154" y="4224"/>
                </a:cubicBezTo>
                <a:cubicBezTo>
                  <a:pt x="2041" y="4244"/>
                  <a:pt x="1918" y="4254"/>
                  <a:pt x="1795" y="4254"/>
                </a:cubicBezTo>
                <a:cubicBezTo>
                  <a:pt x="1662" y="4254"/>
                  <a:pt x="1528" y="4234"/>
                  <a:pt x="1405" y="4213"/>
                </a:cubicBezTo>
                <a:cubicBezTo>
                  <a:pt x="1313" y="4183"/>
                  <a:pt x="1221" y="4152"/>
                  <a:pt x="1139" y="4111"/>
                </a:cubicBezTo>
                <a:cubicBezTo>
                  <a:pt x="1077" y="4070"/>
                  <a:pt x="1016" y="4019"/>
                  <a:pt x="975" y="3967"/>
                </a:cubicBezTo>
                <a:cubicBezTo>
                  <a:pt x="934" y="3916"/>
                  <a:pt x="893" y="3855"/>
                  <a:pt x="862" y="3803"/>
                </a:cubicBezTo>
                <a:cubicBezTo>
                  <a:pt x="842" y="3752"/>
                  <a:pt x="811" y="3721"/>
                  <a:pt x="770" y="3691"/>
                </a:cubicBezTo>
                <a:cubicBezTo>
                  <a:pt x="719" y="3660"/>
                  <a:pt x="667" y="3650"/>
                  <a:pt x="616" y="3650"/>
                </a:cubicBezTo>
                <a:lnTo>
                  <a:pt x="175" y="3650"/>
                </a:lnTo>
                <a:cubicBezTo>
                  <a:pt x="134" y="3650"/>
                  <a:pt x="83" y="3670"/>
                  <a:pt x="52" y="3701"/>
                </a:cubicBezTo>
                <a:cubicBezTo>
                  <a:pt x="21" y="3732"/>
                  <a:pt x="1" y="3773"/>
                  <a:pt x="11" y="3824"/>
                </a:cubicBezTo>
                <a:cubicBezTo>
                  <a:pt x="11" y="3967"/>
                  <a:pt x="62" y="4121"/>
                  <a:pt x="134" y="4254"/>
                </a:cubicBezTo>
                <a:cubicBezTo>
                  <a:pt x="216" y="4388"/>
                  <a:pt x="308" y="4500"/>
                  <a:pt x="431" y="4593"/>
                </a:cubicBezTo>
                <a:cubicBezTo>
                  <a:pt x="565" y="4705"/>
                  <a:pt x="708" y="4787"/>
                  <a:pt x="862" y="4849"/>
                </a:cubicBezTo>
                <a:cubicBezTo>
                  <a:pt x="1026" y="4921"/>
                  <a:pt x="1200" y="4972"/>
                  <a:pt x="1385" y="5003"/>
                </a:cubicBezTo>
                <a:lnTo>
                  <a:pt x="1385" y="5423"/>
                </a:lnTo>
                <a:cubicBezTo>
                  <a:pt x="1385" y="5464"/>
                  <a:pt x="1405" y="5505"/>
                  <a:pt x="1436" y="5536"/>
                </a:cubicBezTo>
                <a:cubicBezTo>
                  <a:pt x="1467" y="5567"/>
                  <a:pt x="1508" y="5587"/>
                  <a:pt x="1549" y="5587"/>
                </a:cubicBezTo>
                <a:lnTo>
                  <a:pt x="2061" y="5587"/>
                </a:lnTo>
                <a:cubicBezTo>
                  <a:pt x="2143" y="5587"/>
                  <a:pt x="2225" y="5515"/>
                  <a:pt x="2225" y="5423"/>
                </a:cubicBezTo>
                <a:lnTo>
                  <a:pt x="2225" y="5003"/>
                </a:lnTo>
                <a:cubicBezTo>
                  <a:pt x="2420" y="4972"/>
                  <a:pt x="2615" y="4921"/>
                  <a:pt x="2800" y="4849"/>
                </a:cubicBezTo>
                <a:cubicBezTo>
                  <a:pt x="2964" y="4777"/>
                  <a:pt x="3107" y="4685"/>
                  <a:pt x="3230" y="4562"/>
                </a:cubicBezTo>
                <a:cubicBezTo>
                  <a:pt x="3353" y="4459"/>
                  <a:pt x="3445" y="4326"/>
                  <a:pt x="3507" y="4183"/>
                </a:cubicBezTo>
                <a:cubicBezTo>
                  <a:pt x="3568" y="4039"/>
                  <a:pt x="3599" y="3885"/>
                  <a:pt x="3599" y="3721"/>
                </a:cubicBezTo>
                <a:cubicBezTo>
                  <a:pt x="3599" y="3568"/>
                  <a:pt x="3579" y="3414"/>
                  <a:pt x="3527" y="3270"/>
                </a:cubicBezTo>
                <a:cubicBezTo>
                  <a:pt x="3476" y="3137"/>
                  <a:pt x="3394" y="3014"/>
                  <a:pt x="3292" y="2922"/>
                </a:cubicBezTo>
                <a:cubicBezTo>
                  <a:pt x="3169" y="2809"/>
                  <a:pt x="3025" y="2727"/>
                  <a:pt x="2871" y="2665"/>
                </a:cubicBezTo>
                <a:cubicBezTo>
                  <a:pt x="2666" y="2583"/>
                  <a:pt x="2451" y="2522"/>
                  <a:pt x="2236" y="2471"/>
                </a:cubicBezTo>
                <a:cubicBezTo>
                  <a:pt x="2010" y="2430"/>
                  <a:pt x="1815" y="2378"/>
                  <a:pt x="1651" y="2348"/>
                </a:cubicBezTo>
                <a:cubicBezTo>
                  <a:pt x="1518" y="2317"/>
                  <a:pt x="1385" y="2276"/>
                  <a:pt x="1262" y="2214"/>
                </a:cubicBezTo>
                <a:cubicBezTo>
                  <a:pt x="1180" y="2184"/>
                  <a:pt x="1098" y="2132"/>
                  <a:pt x="1047" y="2061"/>
                </a:cubicBezTo>
                <a:cubicBezTo>
                  <a:pt x="954" y="1927"/>
                  <a:pt x="954" y="1753"/>
                  <a:pt x="1036" y="1620"/>
                </a:cubicBezTo>
                <a:cubicBezTo>
                  <a:pt x="1077" y="1558"/>
                  <a:pt x="1139" y="1497"/>
                  <a:pt x="1211" y="1466"/>
                </a:cubicBezTo>
                <a:cubicBezTo>
                  <a:pt x="1293" y="1415"/>
                  <a:pt x="1375" y="1384"/>
                  <a:pt x="1467" y="1363"/>
                </a:cubicBezTo>
                <a:cubicBezTo>
                  <a:pt x="1544" y="1340"/>
                  <a:pt x="1621" y="1329"/>
                  <a:pt x="1698" y="1329"/>
                </a:cubicBezTo>
                <a:cubicBezTo>
                  <a:pt x="1723" y="1329"/>
                  <a:pt x="1749" y="1330"/>
                  <a:pt x="1774" y="1333"/>
                </a:cubicBezTo>
                <a:cubicBezTo>
                  <a:pt x="1807" y="1329"/>
                  <a:pt x="1840" y="1328"/>
                  <a:pt x="1873" y="1328"/>
                </a:cubicBezTo>
                <a:cubicBezTo>
                  <a:pt x="2034" y="1328"/>
                  <a:pt x="2193" y="1369"/>
                  <a:pt x="2338" y="1446"/>
                </a:cubicBezTo>
                <a:cubicBezTo>
                  <a:pt x="2451" y="1507"/>
                  <a:pt x="2543" y="1599"/>
                  <a:pt x="2615" y="1712"/>
                </a:cubicBezTo>
                <a:cubicBezTo>
                  <a:pt x="2646" y="1753"/>
                  <a:pt x="2677" y="1794"/>
                  <a:pt x="2718" y="1825"/>
                </a:cubicBezTo>
                <a:cubicBezTo>
                  <a:pt x="2759" y="1856"/>
                  <a:pt x="2820" y="1866"/>
                  <a:pt x="2871" y="1866"/>
                </a:cubicBezTo>
                <a:lnTo>
                  <a:pt x="3312" y="1866"/>
                </a:lnTo>
                <a:cubicBezTo>
                  <a:pt x="3353" y="1866"/>
                  <a:pt x="3394" y="1845"/>
                  <a:pt x="3425" y="1815"/>
                </a:cubicBezTo>
                <a:cubicBezTo>
                  <a:pt x="3466" y="1784"/>
                  <a:pt x="3476" y="1743"/>
                  <a:pt x="3476" y="1692"/>
                </a:cubicBezTo>
                <a:cubicBezTo>
                  <a:pt x="3466" y="1579"/>
                  <a:pt x="3435" y="1476"/>
                  <a:pt x="3384" y="1374"/>
                </a:cubicBezTo>
                <a:cubicBezTo>
                  <a:pt x="3322" y="1251"/>
                  <a:pt x="3240" y="1138"/>
                  <a:pt x="3148" y="1046"/>
                </a:cubicBezTo>
                <a:cubicBezTo>
                  <a:pt x="3035" y="933"/>
                  <a:pt x="2902" y="841"/>
                  <a:pt x="2759" y="769"/>
                </a:cubicBezTo>
                <a:cubicBezTo>
                  <a:pt x="2595" y="687"/>
                  <a:pt x="2410" y="625"/>
                  <a:pt x="2225" y="595"/>
                </a:cubicBezTo>
                <a:lnTo>
                  <a:pt x="2225" y="164"/>
                </a:lnTo>
                <a:cubicBezTo>
                  <a:pt x="2225" y="123"/>
                  <a:pt x="2205" y="72"/>
                  <a:pt x="2174" y="51"/>
                </a:cubicBezTo>
                <a:cubicBezTo>
                  <a:pt x="2143" y="10"/>
                  <a:pt x="2102" y="0"/>
                  <a:pt x="206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2256685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045"/>
        <p:cNvGrpSpPr/>
        <p:nvPr/>
      </p:nvGrpSpPr>
      <p:grpSpPr>
        <a:xfrm>
          <a:off x="0" y="0"/>
          <a:ext cx="0" cy="0"/>
          <a:chOff x="0" y="0"/>
          <a:chExt cx="0" cy="0"/>
        </a:xfrm>
      </p:grpSpPr>
      <p:sp>
        <p:nvSpPr>
          <p:cNvPr id="1046" name="Google Shape;1046;p44"/>
          <p:cNvSpPr/>
          <p:nvPr/>
        </p:nvSpPr>
        <p:spPr>
          <a:xfrm>
            <a:off x="977535" y="833754"/>
            <a:ext cx="755464" cy="687175"/>
          </a:xfrm>
          <a:custGeom>
            <a:avLst/>
            <a:gdLst/>
            <a:ahLst/>
            <a:cxnLst/>
            <a:rect l="l" t="t" r="r" b="b"/>
            <a:pathLst>
              <a:path w="9135" h="8309" extrusionOk="0">
                <a:moveTo>
                  <a:pt x="4569" y="1"/>
                </a:moveTo>
                <a:cubicBezTo>
                  <a:pt x="2681" y="1"/>
                  <a:pt x="972" y="1299"/>
                  <a:pt x="524" y="3217"/>
                </a:cubicBezTo>
                <a:cubicBezTo>
                  <a:pt x="1" y="5451"/>
                  <a:pt x="1395" y="7676"/>
                  <a:pt x="3630" y="8199"/>
                </a:cubicBezTo>
                <a:cubicBezTo>
                  <a:pt x="3947" y="8273"/>
                  <a:pt x="4265" y="8309"/>
                  <a:pt x="4577" y="8309"/>
                </a:cubicBezTo>
                <a:cubicBezTo>
                  <a:pt x="6465" y="8309"/>
                  <a:pt x="8172" y="7010"/>
                  <a:pt x="8612" y="5093"/>
                </a:cubicBezTo>
                <a:cubicBezTo>
                  <a:pt x="9135" y="2858"/>
                  <a:pt x="7751" y="633"/>
                  <a:pt x="5516" y="110"/>
                </a:cubicBezTo>
                <a:cubicBezTo>
                  <a:pt x="5199" y="36"/>
                  <a:pt x="4881" y="1"/>
                  <a:pt x="4569"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049" name="Google Shape;1049;p44"/>
          <p:cNvSpPr txBox="1">
            <a:spLocks noGrp="1"/>
          </p:cNvSpPr>
          <p:nvPr>
            <p:ph type="subTitle" idx="4294967295"/>
          </p:nvPr>
        </p:nvSpPr>
        <p:spPr>
          <a:xfrm>
            <a:off x="27440" y="2307217"/>
            <a:ext cx="2375478" cy="1641005"/>
          </a:xfrm>
          <a:prstGeom prst="rect">
            <a:avLst/>
          </a:prstGeom>
        </p:spPr>
        <p:txBody>
          <a:bodyPr spcFirstLastPara="1" wrap="square" lIns="91425" tIns="91425" rIns="91425" bIns="91425" anchor="t" anchorCtr="0">
            <a:noAutofit/>
          </a:bodyPr>
          <a:lstStyle/>
          <a:p>
            <a:pPr marL="114300" indent="0" algn="ctr">
              <a:lnSpc>
                <a:spcPct val="115000"/>
              </a:lnSpc>
              <a:spcAft>
                <a:spcPts val="1000"/>
              </a:spcAft>
              <a:buNone/>
            </a:pPr>
            <a:r>
              <a:rPr lang="es-VE" sz="1400" dirty="0">
                <a:effectLst/>
                <a:latin typeface="Calibri" panose="020F0502020204030204" pitchFamily="34" charset="0"/>
                <a:ea typeface="SimSun" panose="02010600030101010101" pitchFamily="2" charset="-122"/>
                <a:cs typeface="Times New Roman" panose="02020603050405020304" pitchFamily="18" charset="0"/>
              </a:rPr>
              <a:t>Establece que el emisor es responsable por los daños y perjuicios que cause al tarjetahabiente por el uso indebido o fraudulento de la tarjeta de crédito, siempre que el tarjetahabiente haya notificado oportunamente al emisor la pérdida, robo o extravío de la tarjeta.</a:t>
            </a:r>
            <a:endParaRPr lang="en-US" sz="1400" dirty="0">
              <a:effectLst/>
              <a:latin typeface="Calibri" panose="020F0502020204030204" pitchFamily="34" charset="0"/>
              <a:ea typeface="SimSun" panose="02010600030101010101" pitchFamily="2" charset="-122"/>
              <a:cs typeface="Times New Roman" panose="02020603050405020304" pitchFamily="18" charset="0"/>
            </a:endParaRPr>
          </a:p>
          <a:p>
            <a:pPr marL="0" lvl="0" indent="0" algn="ctr" rtl="0">
              <a:spcBef>
                <a:spcPts val="0"/>
              </a:spcBef>
              <a:spcAft>
                <a:spcPts val="1600"/>
              </a:spcAft>
              <a:buNone/>
            </a:pPr>
            <a:endParaRPr sz="1400" dirty="0"/>
          </a:p>
        </p:txBody>
      </p:sp>
      <p:sp>
        <p:nvSpPr>
          <p:cNvPr id="1051" name="Google Shape;1051;p44"/>
          <p:cNvSpPr txBox="1">
            <a:spLocks noGrp="1"/>
          </p:cNvSpPr>
          <p:nvPr>
            <p:ph type="subTitle" idx="4294967295"/>
          </p:nvPr>
        </p:nvSpPr>
        <p:spPr>
          <a:xfrm>
            <a:off x="2416305" y="1736309"/>
            <a:ext cx="2201312" cy="1197586"/>
          </a:xfrm>
          <a:prstGeom prst="rect">
            <a:avLst/>
          </a:prstGeom>
        </p:spPr>
        <p:txBody>
          <a:bodyPr spcFirstLastPara="1" wrap="square" lIns="91425" tIns="91425" rIns="91425" bIns="91425" anchor="t" anchorCtr="0">
            <a:noAutofit/>
          </a:bodyPr>
          <a:lstStyle/>
          <a:p>
            <a:pPr marL="114300" indent="0">
              <a:lnSpc>
                <a:spcPct val="115000"/>
              </a:lnSpc>
              <a:spcAft>
                <a:spcPts val="1000"/>
              </a:spcAft>
              <a:buNone/>
            </a:pPr>
            <a:r>
              <a:rPr lang="es-VE" sz="1400" dirty="0">
                <a:effectLst/>
                <a:latin typeface="Calibri" panose="020F0502020204030204" pitchFamily="34" charset="0"/>
                <a:ea typeface="SimSun" panose="02010600030101010101" pitchFamily="2" charset="-122"/>
                <a:cs typeface="Times New Roman" panose="02020603050405020304" pitchFamily="18" charset="0"/>
              </a:rPr>
              <a:t> </a:t>
            </a:r>
            <a:endParaRPr lang="en-US" sz="1400" dirty="0">
              <a:effectLst/>
              <a:latin typeface="Calibri" panose="020F0502020204030204" pitchFamily="34" charset="0"/>
              <a:ea typeface="SimSun" panose="02010600030101010101" pitchFamily="2" charset="-122"/>
              <a:cs typeface="Times New Roman" panose="02020603050405020304" pitchFamily="18" charset="0"/>
            </a:endParaRPr>
          </a:p>
          <a:p>
            <a:pPr marL="0" lvl="0" indent="0" algn="ctr" rtl="0">
              <a:spcBef>
                <a:spcPts val="1600"/>
              </a:spcBef>
              <a:spcAft>
                <a:spcPts val="1600"/>
              </a:spcAft>
              <a:buNone/>
            </a:pPr>
            <a:r>
              <a:rPr lang="es-VE" sz="1400" dirty="0">
                <a:effectLst/>
                <a:latin typeface="Calibri" panose="020F0502020204030204" pitchFamily="34" charset="0"/>
                <a:ea typeface="SimSun" panose="02010600030101010101" pitchFamily="2" charset="-122"/>
                <a:cs typeface="Times New Roman" panose="02020603050405020304" pitchFamily="18" charset="0"/>
              </a:rPr>
              <a:t>Establece que el emisor debe informar al tarjetahabiente, con al menos 15 días de anticipación, cualquier modificación de las condiciones contractuales, tales como cargos, comisiones, límites de consumo, entre otras.</a:t>
            </a:r>
            <a:endParaRPr sz="1400" dirty="0"/>
          </a:p>
        </p:txBody>
      </p:sp>
      <p:sp>
        <p:nvSpPr>
          <p:cNvPr id="1053" name="Google Shape;1053;p44"/>
          <p:cNvSpPr txBox="1">
            <a:spLocks noGrp="1"/>
          </p:cNvSpPr>
          <p:nvPr>
            <p:ph type="subTitle" idx="4294967295"/>
          </p:nvPr>
        </p:nvSpPr>
        <p:spPr>
          <a:xfrm>
            <a:off x="4455757" y="2323662"/>
            <a:ext cx="2425369" cy="2176218"/>
          </a:xfrm>
          <a:prstGeom prst="rect">
            <a:avLst/>
          </a:prstGeom>
        </p:spPr>
        <p:txBody>
          <a:bodyPr spcFirstLastPara="1" wrap="square" lIns="91425" tIns="91425" rIns="91425" bIns="91425" anchor="t" anchorCtr="0">
            <a:noAutofit/>
          </a:bodyPr>
          <a:lstStyle/>
          <a:p>
            <a:pPr marL="114300" marR="0" lvl="0" indent="0" algn="ctr" defTabSz="914400" rtl="0" eaLnBrk="1" fontAlgn="auto" latinLnBrk="0" hangingPunct="1">
              <a:lnSpc>
                <a:spcPct val="115000"/>
              </a:lnSpc>
              <a:spcBef>
                <a:spcPts val="0"/>
              </a:spcBef>
              <a:spcAft>
                <a:spcPts val="1000"/>
              </a:spcAft>
              <a:buClr>
                <a:srgbClr val="07105C"/>
              </a:buClr>
              <a:buSzPts val="1800"/>
              <a:buFont typeface="Open Sans"/>
              <a:buNone/>
              <a:tabLst/>
              <a:defRPr/>
            </a:pPr>
            <a:r>
              <a:rPr kumimoji="0" lang="es-VE" sz="1400" b="0" i="0" u="none" strike="noStrike" kern="0" cap="none" spc="0" normalizeH="0" baseline="0" noProof="0" dirty="0">
                <a:ln>
                  <a:noFill/>
                </a:ln>
                <a:solidFill>
                  <a:srgbClr val="07105C"/>
                </a:solidFill>
                <a:effectLst/>
                <a:uLnTx/>
                <a:uFillTx/>
                <a:latin typeface="Calibri" panose="020F0502020204030204" pitchFamily="34" charset="0"/>
                <a:ea typeface="SimSun" panose="02010600030101010101" pitchFamily="2" charset="-122"/>
                <a:cs typeface="Times New Roman" panose="02020603050405020304" pitchFamily="18" charset="0"/>
                <a:sym typeface="Open Sans"/>
              </a:rPr>
              <a:t>Establece que el emisor debe informar al negocio afiliado, con al menos 15 días de anticipación, cualquier modificación de las condiciones contractuales de la afiliación, tales como comisiones, plazos de pago, entre otras.</a:t>
            </a:r>
            <a:endParaRPr kumimoji="0" lang="en-US" sz="1400" b="0" i="0" u="none" strike="noStrike" kern="0" cap="none" spc="0" normalizeH="0" baseline="0" noProof="0" dirty="0">
              <a:ln>
                <a:noFill/>
              </a:ln>
              <a:solidFill>
                <a:srgbClr val="07105C"/>
              </a:solidFill>
              <a:effectLst/>
              <a:uLnTx/>
              <a:uFillTx/>
              <a:latin typeface="Calibri" panose="020F0502020204030204" pitchFamily="34" charset="0"/>
              <a:ea typeface="SimSun" panose="02010600030101010101" pitchFamily="2" charset="-122"/>
              <a:cs typeface="Times New Roman" panose="02020603050405020304" pitchFamily="18" charset="0"/>
              <a:sym typeface="Open Sans"/>
            </a:endParaRPr>
          </a:p>
          <a:p>
            <a:pPr marL="0" lvl="0" indent="0" algn="ctr" rtl="0">
              <a:spcBef>
                <a:spcPts val="0"/>
              </a:spcBef>
              <a:spcAft>
                <a:spcPts val="1600"/>
              </a:spcAft>
              <a:buNone/>
            </a:pPr>
            <a:endParaRPr sz="1400" dirty="0"/>
          </a:p>
        </p:txBody>
      </p:sp>
      <p:sp>
        <p:nvSpPr>
          <p:cNvPr id="1055" name="Google Shape;1055;p44"/>
          <p:cNvSpPr txBox="1">
            <a:spLocks noGrp="1"/>
          </p:cNvSpPr>
          <p:nvPr>
            <p:ph type="subTitle" idx="4294967295"/>
          </p:nvPr>
        </p:nvSpPr>
        <p:spPr>
          <a:xfrm>
            <a:off x="6860197" y="2333319"/>
            <a:ext cx="1908985" cy="794400"/>
          </a:xfrm>
          <a:prstGeom prst="rect">
            <a:avLst/>
          </a:prstGeom>
        </p:spPr>
        <p:txBody>
          <a:bodyPr spcFirstLastPara="1" wrap="square" lIns="91425" tIns="91425" rIns="91425" bIns="91425" anchor="t" anchorCtr="0">
            <a:noAutofit/>
          </a:bodyPr>
          <a:lstStyle/>
          <a:p>
            <a:pPr marL="114300" indent="0" algn="ctr">
              <a:lnSpc>
                <a:spcPct val="115000"/>
              </a:lnSpc>
              <a:spcAft>
                <a:spcPts val="1000"/>
              </a:spcAft>
              <a:buNone/>
            </a:pPr>
            <a:r>
              <a:rPr lang="es-VE" sz="1400" dirty="0">
                <a:effectLst/>
                <a:latin typeface="Calibri" panose="020F0502020204030204" pitchFamily="34" charset="0"/>
                <a:ea typeface="SimSun" panose="02010600030101010101" pitchFamily="2" charset="-122"/>
                <a:cs typeface="Times New Roman" panose="02020603050405020304" pitchFamily="18" charset="0"/>
              </a:rPr>
              <a:t>Establece que el emisor debe pagar al negocio afiliado el monto de las operaciones realizadas con las tarjetas, dentro de los plazos establecidos en el contrato de afiliación.</a:t>
            </a:r>
            <a:endParaRPr sz="1400" dirty="0"/>
          </a:p>
        </p:txBody>
      </p:sp>
      <p:sp>
        <p:nvSpPr>
          <p:cNvPr id="1056" name="Google Shape;1056;p44"/>
          <p:cNvSpPr txBox="1">
            <a:spLocks noGrp="1"/>
          </p:cNvSpPr>
          <p:nvPr>
            <p:ph type="title" idx="4294967295"/>
          </p:nvPr>
        </p:nvSpPr>
        <p:spPr>
          <a:xfrm>
            <a:off x="229417" y="1446955"/>
            <a:ext cx="2265965" cy="687155"/>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sz="2400" dirty="0"/>
              <a:t>Artículo 35</a:t>
            </a:r>
            <a:endParaRPr sz="2400" dirty="0"/>
          </a:p>
        </p:txBody>
      </p:sp>
      <p:sp>
        <p:nvSpPr>
          <p:cNvPr id="1057" name="Google Shape;1057;p44"/>
          <p:cNvSpPr txBox="1">
            <a:spLocks noGrp="1"/>
          </p:cNvSpPr>
          <p:nvPr>
            <p:ph type="title" idx="4294967295"/>
          </p:nvPr>
        </p:nvSpPr>
        <p:spPr>
          <a:xfrm>
            <a:off x="2376120" y="1439329"/>
            <a:ext cx="2265965" cy="682800"/>
          </a:xfrm>
          <a:prstGeom prst="rect">
            <a:avLst/>
          </a:prstGeom>
        </p:spPr>
        <p:txBody>
          <a:bodyPr spcFirstLastPara="1" wrap="square" lIns="91425" tIns="91425" rIns="91425" bIns="91425" anchor="t" anchorCtr="0">
            <a:noAutofit/>
          </a:bodyPr>
          <a:lstStyle/>
          <a:p>
            <a:pPr algn="ctr"/>
            <a:r>
              <a:rPr lang="en-US" sz="2400" dirty="0"/>
              <a:t>Artículo 40</a:t>
            </a:r>
            <a:endParaRPr sz="2400" dirty="0"/>
          </a:p>
        </p:txBody>
      </p:sp>
      <p:sp>
        <p:nvSpPr>
          <p:cNvPr id="1058" name="Google Shape;1058;p44"/>
          <p:cNvSpPr txBox="1">
            <a:spLocks noGrp="1"/>
          </p:cNvSpPr>
          <p:nvPr>
            <p:ph type="title" idx="4294967295"/>
          </p:nvPr>
        </p:nvSpPr>
        <p:spPr>
          <a:xfrm>
            <a:off x="4571155" y="1442324"/>
            <a:ext cx="2194574" cy="6828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sz="2400" dirty="0"/>
              <a:t>Artículo 53</a:t>
            </a:r>
            <a:endParaRPr sz="2400" dirty="0"/>
          </a:p>
        </p:txBody>
      </p:sp>
      <p:sp>
        <p:nvSpPr>
          <p:cNvPr id="1059" name="Google Shape;1059;p44"/>
          <p:cNvSpPr txBox="1">
            <a:spLocks noGrp="1"/>
          </p:cNvSpPr>
          <p:nvPr>
            <p:ph type="title" idx="4294967295"/>
          </p:nvPr>
        </p:nvSpPr>
        <p:spPr>
          <a:xfrm>
            <a:off x="6737982" y="1435426"/>
            <a:ext cx="2267675" cy="6828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sz="2400" dirty="0"/>
              <a:t>Artículo 56</a:t>
            </a:r>
            <a:endParaRPr sz="2400" dirty="0"/>
          </a:p>
        </p:txBody>
      </p:sp>
      <p:sp>
        <p:nvSpPr>
          <p:cNvPr id="1060" name="Google Shape;1060;p44"/>
          <p:cNvSpPr/>
          <p:nvPr/>
        </p:nvSpPr>
        <p:spPr>
          <a:xfrm>
            <a:off x="3149322" y="832176"/>
            <a:ext cx="755464" cy="687175"/>
          </a:xfrm>
          <a:custGeom>
            <a:avLst/>
            <a:gdLst/>
            <a:ahLst/>
            <a:cxnLst/>
            <a:rect l="l" t="t" r="r" b="b"/>
            <a:pathLst>
              <a:path w="9135" h="8309" extrusionOk="0">
                <a:moveTo>
                  <a:pt x="4569" y="1"/>
                </a:moveTo>
                <a:cubicBezTo>
                  <a:pt x="2681" y="1"/>
                  <a:pt x="972" y="1299"/>
                  <a:pt x="524" y="3217"/>
                </a:cubicBezTo>
                <a:cubicBezTo>
                  <a:pt x="1" y="5451"/>
                  <a:pt x="1395" y="7676"/>
                  <a:pt x="3630" y="8199"/>
                </a:cubicBezTo>
                <a:cubicBezTo>
                  <a:pt x="3947" y="8273"/>
                  <a:pt x="4265" y="8309"/>
                  <a:pt x="4577" y="8309"/>
                </a:cubicBezTo>
                <a:cubicBezTo>
                  <a:pt x="6465" y="8309"/>
                  <a:pt x="8172" y="7010"/>
                  <a:pt x="8612" y="5093"/>
                </a:cubicBezTo>
                <a:cubicBezTo>
                  <a:pt x="9135" y="2858"/>
                  <a:pt x="7751" y="633"/>
                  <a:pt x="5516" y="110"/>
                </a:cubicBezTo>
                <a:cubicBezTo>
                  <a:pt x="5199" y="36"/>
                  <a:pt x="4881" y="1"/>
                  <a:pt x="4569"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061" name="Google Shape;1061;p44"/>
          <p:cNvGrpSpPr/>
          <p:nvPr/>
        </p:nvGrpSpPr>
        <p:grpSpPr>
          <a:xfrm>
            <a:off x="0" y="1917530"/>
            <a:ext cx="9154200" cy="395550"/>
            <a:chOff x="-5100" y="2688211"/>
            <a:chExt cx="9154200" cy="395550"/>
          </a:xfrm>
        </p:grpSpPr>
        <p:cxnSp>
          <p:nvCxnSpPr>
            <p:cNvPr id="1062" name="Google Shape;1062;p44"/>
            <p:cNvCxnSpPr/>
            <p:nvPr/>
          </p:nvCxnSpPr>
          <p:spPr>
            <a:xfrm>
              <a:off x="-5100" y="2898800"/>
              <a:ext cx="9154200" cy="0"/>
            </a:xfrm>
            <a:prstGeom prst="straightConnector1">
              <a:avLst/>
            </a:prstGeom>
            <a:noFill/>
            <a:ln w="114300" cap="flat" cmpd="sng">
              <a:solidFill>
                <a:schemeClr val="accent4"/>
              </a:solidFill>
              <a:prstDash val="solid"/>
              <a:round/>
              <a:headEnd type="none" w="med" len="med"/>
              <a:tailEnd type="none" w="med" len="med"/>
            </a:ln>
          </p:spPr>
        </p:cxnSp>
        <p:cxnSp>
          <p:nvCxnSpPr>
            <p:cNvPr id="1063" name="Google Shape;1063;p44"/>
            <p:cNvCxnSpPr/>
            <p:nvPr/>
          </p:nvCxnSpPr>
          <p:spPr>
            <a:xfrm>
              <a:off x="1357300" y="2713860"/>
              <a:ext cx="0" cy="369900"/>
            </a:xfrm>
            <a:prstGeom prst="straightConnector1">
              <a:avLst/>
            </a:prstGeom>
            <a:noFill/>
            <a:ln w="28575" cap="flat" cmpd="sng">
              <a:solidFill>
                <a:schemeClr val="accent4"/>
              </a:solidFill>
              <a:prstDash val="solid"/>
              <a:round/>
              <a:headEnd type="none" w="med" len="med"/>
              <a:tailEnd type="none" w="med" len="med"/>
            </a:ln>
          </p:spPr>
        </p:cxnSp>
        <p:cxnSp>
          <p:nvCxnSpPr>
            <p:cNvPr id="1064" name="Google Shape;1064;p44"/>
            <p:cNvCxnSpPr/>
            <p:nvPr/>
          </p:nvCxnSpPr>
          <p:spPr>
            <a:xfrm>
              <a:off x="3498054" y="2713861"/>
              <a:ext cx="0" cy="369900"/>
            </a:xfrm>
            <a:prstGeom prst="straightConnector1">
              <a:avLst/>
            </a:prstGeom>
            <a:noFill/>
            <a:ln w="28575" cap="flat" cmpd="sng">
              <a:solidFill>
                <a:schemeClr val="accent4"/>
              </a:solidFill>
              <a:prstDash val="solid"/>
              <a:round/>
              <a:headEnd type="none" w="med" len="med"/>
              <a:tailEnd type="none" w="med" len="med"/>
            </a:ln>
          </p:spPr>
        </p:cxnSp>
        <p:cxnSp>
          <p:nvCxnSpPr>
            <p:cNvPr id="1065" name="Google Shape;1065;p44"/>
            <p:cNvCxnSpPr/>
            <p:nvPr/>
          </p:nvCxnSpPr>
          <p:spPr>
            <a:xfrm>
              <a:off x="5638354" y="2688211"/>
              <a:ext cx="0" cy="369900"/>
            </a:xfrm>
            <a:prstGeom prst="straightConnector1">
              <a:avLst/>
            </a:prstGeom>
            <a:noFill/>
            <a:ln w="28575" cap="flat" cmpd="sng">
              <a:solidFill>
                <a:schemeClr val="accent4"/>
              </a:solidFill>
              <a:prstDash val="solid"/>
              <a:round/>
              <a:headEnd type="none" w="med" len="med"/>
              <a:tailEnd type="none" w="med" len="med"/>
            </a:ln>
          </p:spPr>
        </p:cxnSp>
        <p:cxnSp>
          <p:nvCxnSpPr>
            <p:cNvPr id="1066" name="Google Shape;1066;p44"/>
            <p:cNvCxnSpPr/>
            <p:nvPr/>
          </p:nvCxnSpPr>
          <p:spPr>
            <a:xfrm>
              <a:off x="7828629" y="2688211"/>
              <a:ext cx="0" cy="369900"/>
            </a:xfrm>
            <a:prstGeom prst="straightConnector1">
              <a:avLst/>
            </a:prstGeom>
            <a:noFill/>
            <a:ln w="28575" cap="flat" cmpd="sng">
              <a:solidFill>
                <a:schemeClr val="accent4"/>
              </a:solidFill>
              <a:prstDash val="solid"/>
              <a:round/>
              <a:headEnd type="none" w="med" len="med"/>
              <a:tailEnd type="none" w="med" len="med"/>
            </a:ln>
          </p:spPr>
        </p:cxnSp>
      </p:grpSp>
      <p:sp>
        <p:nvSpPr>
          <p:cNvPr id="1067" name="Google Shape;1067;p44"/>
          <p:cNvSpPr/>
          <p:nvPr/>
        </p:nvSpPr>
        <p:spPr>
          <a:xfrm>
            <a:off x="7450897" y="815955"/>
            <a:ext cx="755464" cy="687175"/>
          </a:xfrm>
          <a:custGeom>
            <a:avLst/>
            <a:gdLst/>
            <a:ahLst/>
            <a:cxnLst/>
            <a:rect l="l" t="t" r="r" b="b"/>
            <a:pathLst>
              <a:path w="9135" h="8309" extrusionOk="0">
                <a:moveTo>
                  <a:pt x="4569" y="1"/>
                </a:moveTo>
                <a:cubicBezTo>
                  <a:pt x="2681" y="1"/>
                  <a:pt x="972" y="1299"/>
                  <a:pt x="524" y="3217"/>
                </a:cubicBezTo>
                <a:cubicBezTo>
                  <a:pt x="1" y="5451"/>
                  <a:pt x="1395" y="7676"/>
                  <a:pt x="3630" y="8199"/>
                </a:cubicBezTo>
                <a:cubicBezTo>
                  <a:pt x="3947" y="8273"/>
                  <a:pt x="4265" y="8309"/>
                  <a:pt x="4577" y="8309"/>
                </a:cubicBezTo>
                <a:cubicBezTo>
                  <a:pt x="6465" y="8309"/>
                  <a:pt x="8172" y="7010"/>
                  <a:pt x="8612" y="5093"/>
                </a:cubicBezTo>
                <a:cubicBezTo>
                  <a:pt x="9135" y="2858"/>
                  <a:pt x="7751" y="633"/>
                  <a:pt x="5516" y="110"/>
                </a:cubicBezTo>
                <a:cubicBezTo>
                  <a:pt x="5199" y="36"/>
                  <a:pt x="4881" y="1"/>
                  <a:pt x="4569"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8" name="Google Shape;1068;p44"/>
          <p:cNvSpPr/>
          <p:nvPr/>
        </p:nvSpPr>
        <p:spPr>
          <a:xfrm>
            <a:off x="5221907" y="832176"/>
            <a:ext cx="755465" cy="687175"/>
          </a:xfrm>
          <a:custGeom>
            <a:avLst/>
            <a:gdLst/>
            <a:ahLst/>
            <a:cxnLst/>
            <a:rect l="l" t="t" r="r" b="b"/>
            <a:pathLst>
              <a:path w="9135" h="8309" extrusionOk="0">
                <a:moveTo>
                  <a:pt x="4569" y="1"/>
                </a:moveTo>
                <a:cubicBezTo>
                  <a:pt x="2681" y="1"/>
                  <a:pt x="972" y="1299"/>
                  <a:pt x="524" y="3217"/>
                </a:cubicBezTo>
                <a:cubicBezTo>
                  <a:pt x="1" y="5451"/>
                  <a:pt x="1395" y="7676"/>
                  <a:pt x="3630" y="8199"/>
                </a:cubicBezTo>
                <a:cubicBezTo>
                  <a:pt x="3947" y="8273"/>
                  <a:pt x="4265" y="8309"/>
                  <a:pt x="4577" y="8309"/>
                </a:cubicBezTo>
                <a:cubicBezTo>
                  <a:pt x="6465" y="8309"/>
                  <a:pt x="8172" y="7010"/>
                  <a:pt x="8612" y="5093"/>
                </a:cubicBezTo>
                <a:cubicBezTo>
                  <a:pt x="9135" y="2858"/>
                  <a:pt x="7751" y="633"/>
                  <a:pt x="5516" y="110"/>
                </a:cubicBezTo>
                <a:cubicBezTo>
                  <a:pt x="5199" y="36"/>
                  <a:pt x="4881" y="1"/>
                  <a:pt x="4569"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069" name="Google Shape;1069;p44"/>
          <p:cNvGrpSpPr/>
          <p:nvPr/>
        </p:nvGrpSpPr>
        <p:grpSpPr>
          <a:xfrm>
            <a:off x="7627250" y="965542"/>
            <a:ext cx="402757" cy="372728"/>
            <a:chOff x="7402362" y="3681535"/>
            <a:chExt cx="402757" cy="372728"/>
          </a:xfrm>
        </p:grpSpPr>
        <p:sp>
          <p:nvSpPr>
            <p:cNvPr id="1070" name="Google Shape;1070;p44"/>
            <p:cNvSpPr/>
            <p:nvPr/>
          </p:nvSpPr>
          <p:spPr>
            <a:xfrm>
              <a:off x="7471248" y="3681535"/>
              <a:ext cx="333871" cy="303763"/>
            </a:xfrm>
            <a:custGeom>
              <a:avLst/>
              <a:gdLst/>
              <a:ahLst/>
              <a:cxnLst/>
              <a:rect l="l" t="t" r="r" b="b"/>
              <a:pathLst>
                <a:path w="12708" h="11562" extrusionOk="0">
                  <a:moveTo>
                    <a:pt x="6341" y="0"/>
                  </a:moveTo>
                  <a:cubicBezTo>
                    <a:pt x="4868" y="0"/>
                    <a:pt x="3393" y="562"/>
                    <a:pt x="2268" y="1687"/>
                  </a:cubicBezTo>
                  <a:cubicBezTo>
                    <a:pt x="0" y="3955"/>
                    <a:pt x="21" y="7624"/>
                    <a:pt x="2296" y="9871"/>
                  </a:cubicBezTo>
                  <a:cubicBezTo>
                    <a:pt x="2407" y="9982"/>
                    <a:pt x="2518" y="10086"/>
                    <a:pt x="2636" y="10184"/>
                  </a:cubicBezTo>
                  <a:cubicBezTo>
                    <a:pt x="3718" y="11105"/>
                    <a:pt x="5049" y="11561"/>
                    <a:pt x="6375" y="11561"/>
                  </a:cubicBezTo>
                  <a:cubicBezTo>
                    <a:pt x="7854" y="11561"/>
                    <a:pt x="9327" y="10994"/>
                    <a:pt x="10446" y="9871"/>
                  </a:cubicBezTo>
                  <a:cubicBezTo>
                    <a:pt x="12576" y="7749"/>
                    <a:pt x="12707" y="4343"/>
                    <a:pt x="10758" y="2061"/>
                  </a:cubicBezTo>
                  <a:cubicBezTo>
                    <a:pt x="10661" y="1943"/>
                    <a:pt x="10557" y="1832"/>
                    <a:pt x="10446" y="1721"/>
                  </a:cubicBezTo>
                  <a:cubicBezTo>
                    <a:pt x="9320" y="574"/>
                    <a:pt x="7831" y="0"/>
                    <a:pt x="6341"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71" name="Google Shape;1071;p44"/>
            <p:cNvSpPr/>
            <p:nvPr/>
          </p:nvSpPr>
          <p:spPr>
            <a:xfrm>
              <a:off x="7540502" y="3735683"/>
              <a:ext cx="236741" cy="236558"/>
            </a:xfrm>
            <a:custGeom>
              <a:avLst/>
              <a:gdLst/>
              <a:ahLst/>
              <a:cxnLst/>
              <a:rect l="l" t="t" r="r" b="b"/>
              <a:pathLst>
                <a:path w="9011" h="9004" extrusionOk="0">
                  <a:moveTo>
                    <a:pt x="8122" y="0"/>
                  </a:moveTo>
                  <a:lnTo>
                    <a:pt x="0" y="8123"/>
                  </a:lnTo>
                  <a:cubicBezTo>
                    <a:pt x="423" y="8483"/>
                    <a:pt x="895" y="8781"/>
                    <a:pt x="1401" y="9003"/>
                  </a:cubicBezTo>
                  <a:lnTo>
                    <a:pt x="9010" y="1401"/>
                  </a:lnTo>
                  <a:cubicBezTo>
                    <a:pt x="8781" y="888"/>
                    <a:pt x="8483" y="416"/>
                    <a:pt x="8122"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72" name="Google Shape;1072;p44"/>
            <p:cNvSpPr/>
            <p:nvPr/>
          </p:nvSpPr>
          <p:spPr>
            <a:xfrm>
              <a:off x="7472693" y="3728274"/>
              <a:ext cx="283585" cy="256998"/>
            </a:xfrm>
            <a:custGeom>
              <a:avLst/>
              <a:gdLst/>
              <a:ahLst/>
              <a:cxnLst/>
              <a:rect l="l" t="t" r="r" b="b"/>
              <a:pathLst>
                <a:path w="10794" h="9782" extrusionOk="0">
                  <a:moveTo>
                    <a:pt x="9427" y="8869"/>
                  </a:moveTo>
                  <a:cubicBezTo>
                    <a:pt x="9426" y="8870"/>
                    <a:pt x="9424" y="8871"/>
                    <a:pt x="9423" y="8872"/>
                  </a:cubicBezTo>
                  <a:lnTo>
                    <a:pt x="9423" y="8872"/>
                  </a:lnTo>
                  <a:cubicBezTo>
                    <a:pt x="9422" y="8873"/>
                    <a:pt x="9421" y="8875"/>
                    <a:pt x="9420" y="8876"/>
                  </a:cubicBezTo>
                  <a:lnTo>
                    <a:pt x="9427" y="8869"/>
                  </a:lnTo>
                  <a:close/>
                  <a:moveTo>
                    <a:pt x="4560" y="0"/>
                  </a:moveTo>
                  <a:cubicBezTo>
                    <a:pt x="3489" y="0"/>
                    <a:pt x="2412" y="298"/>
                    <a:pt x="1457" y="907"/>
                  </a:cubicBezTo>
                  <a:cubicBezTo>
                    <a:pt x="1" y="3189"/>
                    <a:pt x="327" y="6178"/>
                    <a:pt x="2241" y="8092"/>
                  </a:cubicBezTo>
                  <a:cubicBezTo>
                    <a:pt x="2352" y="8203"/>
                    <a:pt x="2463" y="8307"/>
                    <a:pt x="2574" y="8405"/>
                  </a:cubicBezTo>
                  <a:cubicBezTo>
                    <a:pt x="3647" y="9316"/>
                    <a:pt x="4980" y="9782"/>
                    <a:pt x="6320" y="9782"/>
                  </a:cubicBezTo>
                  <a:cubicBezTo>
                    <a:pt x="7394" y="9782"/>
                    <a:pt x="8472" y="9482"/>
                    <a:pt x="9423" y="8872"/>
                  </a:cubicBezTo>
                  <a:lnTo>
                    <a:pt x="9423" y="8872"/>
                  </a:lnTo>
                  <a:cubicBezTo>
                    <a:pt x="10793" y="6736"/>
                    <a:pt x="10605" y="3957"/>
                    <a:pt x="8955" y="2023"/>
                  </a:cubicBezTo>
                  <a:cubicBezTo>
                    <a:pt x="8858" y="1912"/>
                    <a:pt x="8754" y="1794"/>
                    <a:pt x="8643" y="1690"/>
                  </a:cubicBezTo>
                  <a:cubicBezTo>
                    <a:pt x="7529" y="576"/>
                    <a:pt x="6051" y="0"/>
                    <a:pt x="4560"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73" name="Google Shape;1073;p44"/>
            <p:cNvSpPr/>
            <p:nvPr/>
          </p:nvSpPr>
          <p:spPr>
            <a:xfrm>
              <a:off x="7508791" y="3711985"/>
              <a:ext cx="251691" cy="243572"/>
            </a:xfrm>
            <a:custGeom>
              <a:avLst/>
              <a:gdLst/>
              <a:ahLst/>
              <a:cxnLst/>
              <a:rect l="l" t="t" r="r" b="b"/>
              <a:pathLst>
                <a:path w="9580" h="9271" extrusionOk="0">
                  <a:moveTo>
                    <a:pt x="4946" y="1"/>
                  </a:moveTo>
                  <a:cubicBezTo>
                    <a:pt x="4842" y="1"/>
                    <a:pt x="4738" y="7"/>
                    <a:pt x="4641" y="14"/>
                  </a:cubicBezTo>
                  <a:cubicBezTo>
                    <a:pt x="2906" y="125"/>
                    <a:pt x="1381" y="1201"/>
                    <a:pt x="694" y="2796"/>
                  </a:cubicBezTo>
                  <a:cubicBezTo>
                    <a:pt x="0" y="4384"/>
                    <a:pt x="257" y="6229"/>
                    <a:pt x="1360" y="7575"/>
                  </a:cubicBezTo>
                  <a:cubicBezTo>
                    <a:pt x="1561" y="7818"/>
                    <a:pt x="1790" y="8047"/>
                    <a:pt x="2039" y="8248"/>
                  </a:cubicBezTo>
                  <a:cubicBezTo>
                    <a:pt x="2878" y="8922"/>
                    <a:pt x="3906" y="9270"/>
                    <a:pt x="4943" y="9270"/>
                  </a:cubicBezTo>
                  <a:cubicBezTo>
                    <a:pt x="5623" y="9270"/>
                    <a:pt x="6306" y="9121"/>
                    <a:pt x="6943" y="8816"/>
                  </a:cubicBezTo>
                  <a:cubicBezTo>
                    <a:pt x="8553" y="8047"/>
                    <a:pt x="9579" y="6417"/>
                    <a:pt x="9579" y="4634"/>
                  </a:cubicBezTo>
                  <a:cubicBezTo>
                    <a:pt x="9579" y="3247"/>
                    <a:pt x="8955" y="1936"/>
                    <a:pt x="7880" y="1055"/>
                  </a:cubicBezTo>
                  <a:cubicBezTo>
                    <a:pt x="7741" y="937"/>
                    <a:pt x="7595" y="833"/>
                    <a:pt x="7443" y="736"/>
                  </a:cubicBezTo>
                  <a:cubicBezTo>
                    <a:pt x="6694" y="257"/>
                    <a:pt x="5827" y="1"/>
                    <a:pt x="4946"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74" name="Google Shape;1074;p44"/>
            <p:cNvSpPr/>
            <p:nvPr/>
          </p:nvSpPr>
          <p:spPr>
            <a:xfrm>
              <a:off x="7496575" y="3728248"/>
              <a:ext cx="251323" cy="227310"/>
            </a:xfrm>
            <a:custGeom>
              <a:avLst/>
              <a:gdLst/>
              <a:ahLst/>
              <a:cxnLst/>
              <a:rect l="l" t="t" r="r" b="b"/>
              <a:pathLst>
                <a:path w="9566" h="8652" extrusionOk="0">
                  <a:moveTo>
                    <a:pt x="3663" y="0"/>
                  </a:moveTo>
                  <a:cubicBezTo>
                    <a:pt x="3458" y="0"/>
                    <a:pt x="3252" y="11"/>
                    <a:pt x="3045" y="34"/>
                  </a:cubicBezTo>
                  <a:cubicBezTo>
                    <a:pt x="444" y="1580"/>
                    <a:pt x="0" y="5159"/>
                    <a:pt x="2137" y="7296"/>
                  </a:cubicBezTo>
                  <a:cubicBezTo>
                    <a:pt x="3053" y="8211"/>
                    <a:pt x="4232" y="8652"/>
                    <a:pt x="5403" y="8652"/>
                  </a:cubicBezTo>
                  <a:cubicBezTo>
                    <a:pt x="6963" y="8652"/>
                    <a:pt x="8508" y="7869"/>
                    <a:pt x="9392" y="6387"/>
                  </a:cubicBezTo>
                  <a:cubicBezTo>
                    <a:pt x="9565" y="4813"/>
                    <a:pt x="9080" y="3231"/>
                    <a:pt x="8053" y="2024"/>
                  </a:cubicBezTo>
                  <a:cubicBezTo>
                    <a:pt x="7949" y="1913"/>
                    <a:pt x="7845" y="1795"/>
                    <a:pt x="7741" y="1691"/>
                  </a:cubicBezTo>
                  <a:cubicBezTo>
                    <a:pt x="6653" y="603"/>
                    <a:pt x="5183" y="0"/>
                    <a:pt x="3663"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75" name="Google Shape;1075;p44"/>
            <p:cNvSpPr/>
            <p:nvPr/>
          </p:nvSpPr>
          <p:spPr>
            <a:xfrm>
              <a:off x="7511524" y="3731296"/>
              <a:ext cx="221976" cy="232564"/>
            </a:xfrm>
            <a:custGeom>
              <a:avLst/>
              <a:gdLst/>
              <a:ahLst/>
              <a:cxnLst/>
              <a:rect l="l" t="t" r="r" b="b"/>
              <a:pathLst>
                <a:path w="8449" h="8852" extrusionOk="0">
                  <a:moveTo>
                    <a:pt x="7339" y="1"/>
                  </a:moveTo>
                  <a:lnTo>
                    <a:pt x="0" y="7339"/>
                  </a:lnTo>
                  <a:cubicBezTo>
                    <a:pt x="139" y="7866"/>
                    <a:pt x="340" y="8373"/>
                    <a:pt x="597" y="8851"/>
                  </a:cubicBezTo>
                  <a:lnTo>
                    <a:pt x="1935" y="7513"/>
                  </a:lnTo>
                  <a:lnTo>
                    <a:pt x="8449" y="1000"/>
                  </a:lnTo>
                  <a:cubicBezTo>
                    <a:pt x="8247" y="750"/>
                    <a:pt x="8025" y="521"/>
                    <a:pt x="7776" y="320"/>
                  </a:cubicBezTo>
                  <a:cubicBezTo>
                    <a:pt x="7637" y="202"/>
                    <a:pt x="7491" y="98"/>
                    <a:pt x="7339"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76" name="Google Shape;1076;p44"/>
            <p:cNvSpPr/>
            <p:nvPr/>
          </p:nvSpPr>
          <p:spPr>
            <a:xfrm>
              <a:off x="7519721" y="3712169"/>
              <a:ext cx="144157" cy="136696"/>
            </a:xfrm>
            <a:custGeom>
              <a:avLst/>
              <a:gdLst/>
              <a:ahLst/>
              <a:cxnLst/>
              <a:rect l="l" t="t" r="r" b="b"/>
              <a:pathLst>
                <a:path w="5487" h="5203" extrusionOk="0">
                  <a:moveTo>
                    <a:pt x="4530" y="0"/>
                  </a:moveTo>
                  <a:cubicBezTo>
                    <a:pt x="4426" y="0"/>
                    <a:pt x="4322" y="7"/>
                    <a:pt x="4225" y="14"/>
                  </a:cubicBezTo>
                  <a:lnTo>
                    <a:pt x="0" y="4232"/>
                  </a:lnTo>
                  <a:cubicBezTo>
                    <a:pt x="91" y="4571"/>
                    <a:pt x="215" y="4897"/>
                    <a:pt x="382" y="5203"/>
                  </a:cubicBezTo>
                  <a:lnTo>
                    <a:pt x="5487" y="98"/>
                  </a:lnTo>
                  <a:cubicBezTo>
                    <a:pt x="5175" y="35"/>
                    <a:pt x="4849" y="0"/>
                    <a:pt x="4530"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77" name="Google Shape;1077;p44"/>
            <p:cNvSpPr/>
            <p:nvPr/>
          </p:nvSpPr>
          <p:spPr>
            <a:xfrm>
              <a:off x="7502039" y="3706442"/>
              <a:ext cx="276466" cy="254686"/>
            </a:xfrm>
            <a:custGeom>
              <a:avLst/>
              <a:gdLst/>
              <a:ahLst/>
              <a:cxnLst/>
              <a:rect l="l" t="t" r="r" b="b"/>
              <a:pathLst>
                <a:path w="10523" h="9694" extrusionOk="0">
                  <a:moveTo>
                    <a:pt x="5203" y="434"/>
                  </a:moveTo>
                  <a:cubicBezTo>
                    <a:pt x="6375" y="434"/>
                    <a:pt x="7492" y="898"/>
                    <a:pt x="8324" y="1724"/>
                  </a:cubicBezTo>
                  <a:cubicBezTo>
                    <a:pt x="9808" y="3215"/>
                    <a:pt x="10044" y="5545"/>
                    <a:pt x="8872" y="7300"/>
                  </a:cubicBezTo>
                  <a:cubicBezTo>
                    <a:pt x="8035" y="8555"/>
                    <a:pt x="6642" y="9259"/>
                    <a:pt x="5203" y="9259"/>
                  </a:cubicBezTo>
                  <a:cubicBezTo>
                    <a:pt x="4638" y="9259"/>
                    <a:pt x="4065" y="9150"/>
                    <a:pt x="3517" y="8923"/>
                  </a:cubicBezTo>
                  <a:cubicBezTo>
                    <a:pt x="1568" y="8119"/>
                    <a:pt x="465" y="6052"/>
                    <a:pt x="875" y="3992"/>
                  </a:cubicBezTo>
                  <a:cubicBezTo>
                    <a:pt x="1284" y="1925"/>
                    <a:pt x="3094" y="434"/>
                    <a:pt x="5203" y="434"/>
                  </a:cubicBezTo>
                  <a:close/>
                  <a:moveTo>
                    <a:pt x="5207" y="0"/>
                  </a:moveTo>
                  <a:cubicBezTo>
                    <a:pt x="4584" y="0"/>
                    <a:pt x="3954" y="120"/>
                    <a:pt x="3351" y="371"/>
                  </a:cubicBezTo>
                  <a:cubicBezTo>
                    <a:pt x="1214" y="1252"/>
                    <a:pt x="1" y="3520"/>
                    <a:pt x="451" y="5788"/>
                  </a:cubicBezTo>
                  <a:cubicBezTo>
                    <a:pt x="895" y="8056"/>
                    <a:pt x="2886" y="9693"/>
                    <a:pt x="5203" y="9693"/>
                  </a:cubicBezTo>
                  <a:cubicBezTo>
                    <a:pt x="5211" y="9693"/>
                    <a:pt x="5220" y="9693"/>
                    <a:pt x="5228" y="9693"/>
                  </a:cubicBezTo>
                  <a:cubicBezTo>
                    <a:pt x="6502" y="9693"/>
                    <a:pt x="7727" y="9181"/>
                    <a:pt x="8629" y="8278"/>
                  </a:cubicBezTo>
                  <a:cubicBezTo>
                    <a:pt x="10266" y="6641"/>
                    <a:pt x="10523" y="4082"/>
                    <a:pt x="9240" y="2154"/>
                  </a:cubicBezTo>
                  <a:cubicBezTo>
                    <a:pt x="8319" y="775"/>
                    <a:pt x="6788" y="0"/>
                    <a:pt x="5207"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78" name="Google Shape;1078;p44"/>
            <p:cNvSpPr/>
            <p:nvPr/>
          </p:nvSpPr>
          <p:spPr>
            <a:xfrm>
              <a:off x="7402362" y="3750580"/>
              <a:ext cx="333871" cy="303684"/>
            </a:xfrm>
            <a:custGeom>
              <a:avLst/>
              <a:gdLst/>
              <a:ahLst/>
              <a:cxnLst/>
              <a:rect l="l" t="t" r="r" b="b"/>
              <a:pathLst>
                <a:path w="12708" h="11559" extrusionOk="0">
                  <a:moveTo>
                    <a:pt x="6339" y="0"/>
                  </a:moveTo>
                  <a:cubicBezTo>
                    <a:pt x="4863" y="0"/>
                    <a:pt x="3387" y="562"/>
                    <a:pt x="2262" y="1688"/>
                  </a:cubicBezTo>
                  <a:cubicBezTo>
                    <a:pt x="0" y="3949"/>
                    <a:pt x="14" y="7625"/>
                    <a:pt x="2296" y="9865"/>
                  </a:cubicBezTo>
                  <a:cubicBezTo>
                    <a:pt x="2407" y="9976"/>
                    <a:pt x="2518" y="10080"/>
                    <a:pt x="2629" y="10177"/>
                  </a:cubicBezTo>
                  <a:cubicBezTo>
                    <a:pt x="3711" y="11101"/>
                    <a:pt x="5041" y="11558"/>
                    <a:pt x="6368" y="11558"/>
                  </a:cubicBezTo>
                  <a:cubicBezTo>
                    <a:pt x="7850" y="11558"/>
                    <a:pt x="9327" y="10989"/>
                    <a:pt x="10446" y="9865"/>
                  </a:cubicBezTo>
                  <a:lnTo>
                    <a:pt x="10446" y="9872"/>
                  </a:lnTo>
                  <a:cubicBezTo>
                    <a:pt x="12569" y="7743"/>
                    <a:pt x="12708" y="4344"/>
                    <a:pt x="10758" y="2055"/>
                  </a:cubicBezTo>
                  <a:cubicBezTo>
                    <a:pt x="10654" y="1937"/>
                    <a:pt x="10557" y="1826"/>
                    <a:pt x="10446" y="1715"/>
                  </a:cubicBezTo>
                  <a:cubicBezTo>
                    <a:pt x="9318" y="573"/>
                    <a:pt x="7828" y="0"/>
                    <a:pt x="6339"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79" name="Google Shape;1079;p44"/>
            <p:cNvSpPr/>
            <p:nvPr/>
          </p:nvSpPr>
          <p:spPr>
            <a:xfrm>
              <a:off x="7471432" y="3804570"/>
              <a:ext cx="236741" cy="236741"/>
            </a:xfrm>
            <a:custGeom>
              <a:avLst/>
              <a:gdLst/>
              <a:ahLst/>
              <a:cxnLst/>
              <a:rect l="l" t="t" r="r" b="b"/>
              <a:pathLst>
                <a:path w="9011" h="9011" extrusionOk="0">
                  <a:moveTo>
                    <a:pt x="8129" y="0"/>
                  </a:moveTo>
                  <a:lnTo>
                    <a:pt x="0" y="8122"/>
                  </a:lnTo>
                  <a:cubicBezTo>
                    <a:pt x="423" y="8483"/>
                    <a:pt x="895" y="8781"/>
                    <a:pt x="1408" y="9010"/>
                  </a:cubicBezTo>
                  <a:lnTo>
                    <a:pt x="9010" y="1401"/>
                  </a:lnTo>
                  <a:cubicBezTo>
                    <a:pt x="8788" y="895"/>
                    <a:pt x="8490" y="423"/>
                    <a:pt x="81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80" name="Google Shape;1080;p44"/>
            <p:cNvSpPr/>
            <p:nvPr/>
          </p:nvSpPr>
          <p:spPr>
            <a:xfrm>
              <a:off x="7435334" y="3781029"/>
              <a:ext cx="256078" cy="243520"/>
            </a:xfrm>
            <a:custGeom>
              <a:avLst/>
              <a:gdLst/>
              <a:ahLst/>
              <a:cxnLst/>
              <a:rect l="l" t="t" r="r" b="b"/>
              <a:pathLst>
                <a:path w="9747" h="9269" extrusionOk="0">
                  <a:moveTo>
                    <a:pt x="5117" y="0"/>
                  </a:moveTo>
                  <a:cubicBezTo>
                    <a:pt x="4109" y="0"/>
                    <a:pt x="3101" y="328"/>
                    <a:pt x="2262" y="986"/>
                  </a:cubicBezTo>
                  <a:cubicBezTo>
                    <a:pt x="556" y="2318"/>
                    <a:pt x="1" y="4656"/>
                    <a:pt x="930" y="6618"/>
                  </a:cubicBezTo>
                  <a:cubicBezTo>
                    <a:pt x="1705" y="8262"/>
                    <a:pt x="3357" y="9269"/>
                    <a:pt x="5120" y="9269"/>
                  </a:cubicBezTo>
                  <a:cubicBezTo>
                    <a:pt x="5455" y="9269"/>
                    <a:pt x="5795" y="9232"/>
                    <a:pt x="6133" y="9157"/>
                  </a:cubicBezTo>
                  <a:cubicBezTo>
                    <a:pt x="8248" y="8679"/>
                    <a:pt x="9746" y="6799"/>
                    <a:pt x="9746" y="4635"/>
                  </a:cubicBezTo>
                  <a:cubicBezTo>
                    <a:pt x="9746" y="3247"/>
                    <a:pt x="9122" y="1930"/>
                    <a:pt x="8054" y="1049"/>
                  </a:cubicBezTo>
                  <a:cubicBezTo>
                    <a:pt x="7201" y="351"/>
                    <a:pt x="6159" y="0"/>
                    <a:pt x="5117"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81" name="Google Shape;1081;p44"/>
            <p:cNvSpPr/>
            <p:nvPr/>
          </p:nvSpPr>
          <p:spPr>
            <a:xfrm>
              <a:off x="7435701" y="3780924"/>
              <a:ext cx="211231" cy="198962"/>
            </a:xfrm>
            <a:custGeom>
              <a:avLst/>
              <a:gdLst/>
              <a:ahLst/>
              <a:cxnLst/>
              <a:rect l="l" t="t" r="r" b="b"/>
              <a:pathLst>
                <a:path w="8040" h="7573" extrusionOk="0">
                  <a:moveTo>
                    <a:pt x="5097" y="1"/>
                  </a:moveTo>
                  <a:cubicBezTo>
                    <a:pt x="3906" y="1"/>
                    <a:pt x="2718" y="458"/>
                    <a:pt x="1818" y="1358"/>
                  </a:cubicBezTo>
                  <a:cubicBezTo>
                    <a:pt x="133" y="3043"/>
                    <a:pt x="1" y="5735"/>
                    <a:pt x="1520" y="7573"/>
                  </a:cubicBezTo>
                  <a:lnTo>
                    <a:pt x="1520" y="7573"/>
                  </a:lnTo>
                  <a:lnTo>
                    <a:pt x="8040" y="1053"/>
                  </a:lnTo>
                  <a:cubicBezTo>
                    <a:pt x="7180" y="348"/>
                    <a:pt x="6137" y="1"/>
                    <a:pt x="5097"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82" name="Google Shape;1082;p44"/>
            <p:cNvSpPr/>
            <p:nvPr/>
          </p:nvSpPr>
          <p:spPr>
            <a:xfrm>
              <a:off x="7452122" y="3785417"/>
              <a:ext cx="174949" cy="174791"/>
            </a:xfrm>
            <a:custGeom>
              <a:avLst/>
              <a:gdLst/>
              <a:ahLst/>
              <a:cxnLst/>
              <a:rect l="l" t="t" r="r" b="b"/>
              <a:pathLst>
                <a:path w="6659" h="6653" extrusionOk="0">
                  <a:moveTo>
                    <a:pt x="5688" y="1"/>
                  </a:moveTo>
                  <a:lnTo>
                    <a:pt x="0" y="5682"/>
                  </a:lnTo>
                  <a:cubicBezTo>
                    <a:pt x="97" y="6014"/>
                    <a:pt x="222" y="6340"/>
                    <a:pt x="388" y="6653"/>
                  </a:cubicBezTo>
                  <a:lnTo>
                    <a:pt x="6659" y="382"/>
                  </a:lnTo>
                  <a:cubicBezTo>
                    <a:pt x="6354" y="216"/>
                    <a:pt x="6028" y="91"/>
                    <a:pt x="5688"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83" name="Google Shape;1083;p44"/>
            <p:cNvSpPr/>
            <p:nvPr/>
          </p:nvSpPr>
          <p:spPr>
            <a:xfrm>
              <a:off x="7432969" y="3775407"/>
              <a:ext cx="276466" cy="254791"/>
            </a:xfrm>
            <a:custGeom>
              <a:avLst/>
              <a:gdLst/>
              <a:ahLst/>
              <a:cxnLst/>
              <a:rect l="l" t="t" r="r" b="b"/>
              <a:pathLst>
                <a:path w="10523" h="9698" extrusionOk="0">
                  <a:moveTo>
                    <a:pt x="5229" y="437"/>
                  </a:moveTo>
                  <a:cubicBezTo>
                    <a:pt x="6392" y="437"/>
                    <a:pt x="7505" y="901"/>
                    <a:pt x="8324" y="1727"/>
                  </a:cubicBezTo>
                  <a:cubicBezTo>
                    <a:pt x="9815" y="3212"/>
                    <a:pt x="10044" y="5549"/>
                    <a:pt x="8879" y="7297"/>
                  </a:cubicBezTo>
                  <a:cubicBezTo>
                    <a:pt x="8036" y="8554"/>
                    <a:pt x="6642" y="9262"/>
                    <a:pt x="5203" y="9262"/>
                  </a:cubicBezTo>
                  <a:cubicBezTo>
                    <a:pt x="4640" y="9262"/>
                    <a:pt x="4070" y="9153"/>
                    <a:pt x="3524" y="8927"/>
                  </a:cubicBezTo>
                  <a:cubicBezTo>
                    <a:pt x="1575" y="8123"/>
                    <a:pt x="472" y="6056"/>
                    <a:pt x="882" y="3989"/>
                  </a:cubicBezTo>
                  <a:cubicBezTo>
                    <a:pt x="1291" y="1922"/>
                    <a:pt x="3101" y="437"/>
                    <a:pt x="5203" y="437"/>
                  </a:cubicBezTo>
                  <a:cubicBezTo>
                    <a:pt x="5212" y="437"/>
                    <a:pt x="5220" y="437"/>
                    <a:pt x="5229" y="437"/>
                  </a:cubicBezTo>
                  <a:close/>
                  <a:moveTo>
                    <a:pt x="5204" y="0"/>
                  </a:moveTo>
                  <a:cubicBezTo>
                    <a:pt x="4583" y="0"/>
                    <a:pt x="3954" y="119"/>
                    <a:pt x="3351" y="368"/>
                  </a:cubicBezTo>
                  <a:cubicBezTo>
                    <a:pt x="1215" y="1256"/>
                    <a:pt x="1" y="3524"/>
                    <a:pt x="452" y="5792"/>
                  </a:cubicBezTo>
                  <a:cubicBezTo>
                    <a:pt x="902" y="8060"/>
                    <a:pt x="2893" y="9697"/>
                    <a:pt x="5203" y="9697"/>
                  </a:cubicBezTo>
                  <a:cubicBezTo>
                    <a:pt x="6493" y="9697"/>
                    <a:pt x="7728" y="9191"/>
                    <a:pt x="8636" y="8275"/>
                  </a:cubicBezTo>
                  <a:cubicBezTo>
                    <a:pt x="10266" y="6645"/>
                    <a:pt x="10523" y="4079"/>
                    <a:pt x="9240" y="2157"/>
                  </a:cubicBezTo>
                  <a:cubicBezTo>
                    <a:pt x="8319" y="773"/>
                    <a:pt x="6786" y="0"/>
                    <a:pt x="520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84" name="Google Shape;1084;p44"/>
            <p:cNvSpPr/>
            <p:nvPr/>
          </p:nvSpPr>
          <p:spPr>
            <a:xfrm>
              <a:off x="7528286" y="3838093"/>
              <a:ext cx="82758" cy="129418"/>
            </a:xfrm>
            <a:custGeom>
              <a:avLst/>
              <a:gdLst/>
              <a:ahLst/>
              <a:cxnLst/>
              <a:rect l="l" t="t" r="r" b="b"/>
              <a:pathLst>
                <a:path w="3150" h="4926" extrusionOk="0">
                  <a:moveTo>
                    <a:pt x="1575" y="0"/>
                  </a:moveTo>
                  <a:cubicBezTo>
                    <a:pt x="722" y="0"/>
                    <a:pt x="14" y="604"/>
                    <a:pt x="14" y="1339"/>
                  </a:cubicBezTo>
                  <a:cubicBezTo>
                    <a:pt x="14" y="2081"/>
                    <a:pt x="715" y="2678"/>
                    <a:pt x="1575" y="2678"/>
                  </a:cubicBezTo>
                  <a:cubicBezTo>
                    <a:pt x="2199" y="2678"/>
                    <a:pt x="2705" y="3087"/>
                    <a:pt x="2705" y="3579"/>
                  </a:cubicBezTo>
                  <a:cubicBezTo>
                    <a:pt x="2705" y="4079"/>
                    <a:pt x="2199" y="4488"/>
                    <a:pt x="1575" y="4488"/>
                  </a:cubicBezTo>
                  <a:cubicBezTo>
                    <a:pt x="958" y="4488"/>
                    <a:pt x="451" y="4079"/>
                    <a:pt x="451" y="3579"/>
                  </a:cubicBezTo>
                  <a:cubicBezTo>
                    <a:pt x="465" y="3423"/>
                    <a:pt x="349" y="3345"/>
                    <a:pt x="233" y="3345"/>
                  </a:cubicBezTo>
                  <a:cubicBezTo>
                    <a:pt x="117" y="3345"/>
                    <a:pt x="0" y="3423"/>
                    <a:pt x="14" y="3579"/>
                  </a:cubicBezTo>
                  <a:cubicBezTo>
                    <a:pt x="14" y="4322"/>
                    <a:pt x="715" y="4925"/>
                    <a:pt x="1575" y="4925"/>
                  </a:cubicBezTo>
                  <a:cubicBezTo>
                    <a:pt x="2442" y="4925"/>
                    <a:pt x="3136" y="4322"/>
                    <a:pt x="3136" y="3579"/>
                  </a:cubicBezTo>
                  <a:cubicBezTo>
                    <a:pt x="3136" y="2844"/>
                    <a:pt x="2442" y="2241"/>
                    <a:pt x="1575" y="2241"/>
                  </a:cubicBezTo>
                  <a:cubicBezTo>
                    <a:pt x="958" y="2241"/>
                    <a:pt x="451" y="1838"/>
                    <a:pt x="451" y="1339"/>
                  </a:cubicBezTo>
                  <a:cubicBezTo>
                    <a:pt x="451" y="840"/>
                    <a:pt x="958" y="437"/>
                    <a:pt x="1575" y="437"/>
                  </a:cubicBezTo>
                  <a:cubicBezTo>
                    <a:pt x="2199" y="437"/>
                    <a:pt x="2705" y="840"/>
                    <a:pt x="2705" y="1339"/>
                  </a:cubicBezTo>
                  <a:cubicBezTo>
                    <a:pt x="2692" y="1499"/>
                    <a:pt x="2806" y="1578"/>
                    <a:pt x="2921" y="1578"/>
                  </a:cubicBezTo>
                  <a:cubicBezTo>
                    <a:pt x="3035" y="1578"/>
                    <a:pt x="3149" y="1499"/>
                    <a:pt x="3136" y="1339"/>
                  </a:cubicBezTo>
                  <a:cubicBezTo>
                    <a:pt x="3136" y="604"/>
                    <a:pt x="2435" y="0"/>
                    <a:pt x="1575"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85" name="Google Shape;1085;p44"/>
            <p:cNvSpPr/>
            <p:nvPr/>
          </p:nvSpPr>
          <p:spPr>
            <a:xfrm>
              <a:off x="7563622" y="3825798"/>
              <a:ext cx="12164" cy="153353"/>
            </a:xfrm>
            <a:custGeom>
              <a:avLst/>
              <a:gdLst/>
              <a:ahLst/>
              <a:cxnLst/>
              <a:rect l="l" t="t" r="r" b="b"/>
              <a:pathLst>
                <a:path w="463" h="5837" extrusionOk="0">
                  <a:moveTo>
                    <a:pt x="232" y="0"/>
                  </a:moveTo>
                  <a:cubicBezTo>
                    <a:pt x="117" y="0"/>
                    <a:pt x="1" y="80"/>
                    <a:pt x="15" y="239"/>
                  </a:cubicBezTo>
                  <a:lnTo>
                    <a:pt x="15" y="5622"/>
                  </a:lnTo>
                  <a:cubicBezTo>
                    <a:pt x="15" y="5740"/>
                    <a:pt x="112" y="5837"/>
                    <a:pt x="230" y="5837"/>
                  </a:cubicBezTo>
                  <a:cubicBezTo>
                    <a:pt x="355" y="5837"/>
                    <a:pt x="452" y="5740"/>
                    <a:pt x="445" y="5622"/>
                  </a:cubicBezTo>
                  <a:lnTo>
                    <a:pt x="445" y="239"/>
                  </a:lnTo>
                  <a:cubicBezTo>
                    <a:pt x="462" y="80"/>
                    <a:pt x="348" y="0"/>
                    <a:pt x="232"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37" name="Google Shape;10444;p85">
            <a:extLst>
              <a:ext uri="{FF2B5EF4-FFF2-40B4-BE49-F238E27FC236}">
                <a16:creationId xmlns:a16="http://schemas.microsoft.com/office/drawing/2014/main" id="{AA4881A1-6210-4977-A5A0-19AC650C1535}"/>
              </a:ext>
            </a:extLst>
          </p:cNvPr>
          <p:cNvSpPr/>
          <p:nvPr/>
        </p:nvSpPr>
        <p:spPr>
          <a:xfrm>
            <a:off x="5415097" y="943225"/>
            <a:ext cx="369083" cy="365005"/>
          </a:xfrm>
          <a:custGeom>
            <a:avLst/>
            <a:gdLst/>
            <a:ahLst/>
            <a:cxnLst/>
            <a:rect l="l" t="t" r="r" b="b"/>
            <a:pathLst>
              <a:path w="12760" h="12619" extrusionOk="0">
                <a:moveTo>
                  <a:pt x="10082" y="2190"/>
                </a:moveTo>
                <a:lnTo>
                  <a:pt x="11027" y="2726"/>
                </a:lnTo>
                <a:lnTo>
                  <a:pt x="8948" y="6317"/>
                </a:lnTo>
                <a:lnTo>
                  <a:pt x="8003" y="5781"/>
                </a:lnTo>
                <a:cubicBezTo>
                  <a:pt x="8349" y="5151"/>
                  <a:pt x="9704" y="2820"/>
                  <a:pt x="10082" y="2190"/>
                </a:cubicBezTo>
                <a:close/>
                <a:moveTo>
                  <a:pt x="7813" y="6601"/>
                </a:moveTo>
                <a:lnTo>
                  <a:pt x="8318" y="6916"/>
                </a:lnTo>
                <a:lnTo>
                  <a:pt x="7782" y="7262"/>
                </a:lnTo>
                <a:lnTo>
                  <a:pt x="7813" y="6601"/>
                </a:lnTo>
                <a:close/>
                <a:moveTo>
                  <a:pt x="10554" y="8522"/>
                </a:moveTo>
                <a:cubicBezTo>
                  <a:pt x="10806" y="8522"/>
                  <a:pt x="10964" y="8711"/>
                  <a:pt x="10964" y="8900"/>
                </a:cubicBezTo>
                <a:cubicBezTo>
                  <a:pt x="10964" y="9153"/>
                  <a:pt x="10806" y="9342"/>
                  <a:pt x="10554" y="9342"/>
                </a:cubicBezTo>
                <a:lnTo>
                  <a:pt x="5608" y="9342"/>
                </a:lnTo>
                <a:cubicBezTo>
                  <a:pt x="5356" y="9342"/>
                  <a:pt x="5167" y="9153"/>
                  <a:pt x="5167" y="8900"/>
                </a:cubicBezTo>
                <a:cubicBezTo>
                  <a:pt x="5167" y="8680"/>
                  <a:pt x="5356" y="8522"/>
                  <a:pt x="5608" y="8522"/>
                </a:cubicBezTo>
                <a:close/>
                <a:moveTo>
                  <a:pt x="3088" y="5592"/>
                </a:moveTo>
                <a:cubicBezTo>
                  <a:pt x="3308" y="5592"/>
                  <a:pt x="3497" y="5813"/>
                  <a:pt x="3497" y="6002"/>
                </a:cubicBezTo>
                <a:lnTo>
                  <a:pt x="3497" y="6286"/>
                </a:lnTo>
                <a:cubicBezTo>
                  <a:pt x="3970" y="6443"/>
                  <a:pt x="4348" y="6916"/>
                  <a:pt x="4348" y="7451"/>
                </a:cubicBezTo>
                <a:cubicBezTo>
                  <a:pt x="4348" y="7703"/>
                  <a:pt x="4159" y="7861"/>
                  <a:pt x="3907" y="7861"/>
                </a:cubicBezTo>
                <a:cubicBezTo>
                  <a:pt x="3655" y="7861"/>
                  <a:pt x="3497" y="7640"/>
                  <a:pt x="3497" y="7451"/>
                </a:cubicBezTo>
                <a:cubicBezTo>
                  <a:pt x="3497" y="7231"/>
                  <a:pt x="3308" y="7010"/>
                  <a:pt x="3088" y="7010"/>
                </a:cubicBezTo>
                <a:cubicBezTo>
                  <a:pt x="2836" y="7010"/>
                  <a:pt x="2678" y="7231"/>
                  <a:pt x="2678" y="7451"/>
                </a:cubicBezTo>
                <a:cubicBezTo>
                  <a:pt x="2678" y="7703"/>
                  <a:pt x="3025" y="7924"/>
                  <a:pt x="3340" y="8176"/>
                </a:cubicBezTo>
                <a:cubicBezTo>
                  <a:pt x="3781" y="8491"/>
                  <a:pt x="4348" y="8869"/>
                  <a:pt x="4348" y="9531"/>
                </a:cubicBezTo>
                <a:cubicBezTo>
                  <a:pt x="4348" y="10098"/>
                  <a:pt x="3970" y="10539"/>
                  <a:pt x="3497" y="10728"/>
                </a:cubicBezTo>
                <a:lnTo>
                  <a:pt x="3497" y="11011"/>
                </a:lnTo>
                <a:cubicBezTo>
                  <a:pt x="3497" y="11232"/>
                  <a:pt x="3308" y="11452"/>
                  <a:pt x="3088" y="11452"/>
                </a:cubicBezTo>
                <a:cubicBezTo>
                  <a:pt x="2836" y="11452"/>
                  <a:pt x="2678" y="11232"/>
                  <a:pt x="2678" y="11011"/>
                </a:cubicBezTo>
                <a:lnTo>
                  <a:pt x="2678" y="10728"/>
                </a:lnTo>
                <a:cubicBezTo>
                  <a:pt x="2206" y="10570"/>
                  <a:pt x="1859" y="10098"/>
                  <a:pt x="1859" y="9531"/>
                </a:cubicBezTo>
                <a:cubicBezTo>
                  <a:pt x="1859" y="9310"/>
                  <a:pt x="2048" y="9121"/>
                  <a:pt x="2300" y="9121"/>
                </a:cubicBezTo>
                <a:cubicBezTo>
                  <a:pt x="2521" y="9121"/>
                  <a:pt x="2678" y="9310"/>
                  <a:pt x="2678" y="9531"/>
                </a:cubicBezTo>
                <a:cubicBezTo>
                  <a:pt x="2678" y="9783"/>
                  <a:pt x="2867" y="9940"/>
                  <a:pt x="3088" y="9940"/>
                </a:cubicBezTo>
                <a:cubicBezTo>
                  <a:pt x="3308" y="9940"/>
                  <a:pt x="3497" y="9751"/>
                  <a:pt x="3497" y="9531"/>
                </a:cubicBezTo>
                <a:cubicBezTo>
                  <a:pt x="3497" y="9310"/>
                  <a:pt x="3182" y="9089"/>
                  <a:pt x="2836" y="8837"/>
                </a:cubicBezTo>
                <a:cubicBezTo>
                  <a:pt x="2395" y="8522"/>
                  <a:pt x="1859" y="8113"/>
                  <a:pt x="1859" y="7451"/>
                </a:cubicBezTo>
                <a:cubicBezTo>
                  <a:pt x="1859" y="6916"/>
                  <a:pt x="2206" y="6475"/>
                  <a:pt x="2678" y="6286"/>
                </a:cubicBezTo>
                <a:lnTo>
                  <a:pt x="2678" y="6002"/>
                </a:lnTo>
                <a:cubicBezTo>
                  <a:pt x="2678" y="5750"/>
                  <a:pt x="2867" y="5592"/>
                  <a:pt x="3088" y="5592"/>
                </a:cubicBezTo>
                <a:close/>
                <a:moveTo>
                  <a:pt x="10554" y="11011"/>
                </a:moveTo>
                <a:cubicBezTo>
                  <a:pt x="10806" y="11011"/>
                  <a:pt x="10964" y="11200"/>
                  <a:pt x="10964" y="11452"/>
                </a:cubicBezTo>
                <a:cubicBezTo>
                  <a:pt x="10964" y="11641"/>
                  <a:pt x="10806" y="11830"/>
                  <a:pt x="10554" y="11830"/>
                </a:cubicBezTo>
                <a:lnTo>
                  <a:pt x="5608" y="11830"/>
                </a:lnTo>
                <a:cubicBezTo>
                  <a:pt x="5356" y="11830"/>
                  <a:pt x="5167" y="11641"/>
                  <a:pt x="5167" y="11452"/>
                </a:cubicBezTo>
                <a:cubicBezTo>
                  <a:pt x="5167" y="11200"/>
                  <a:pt x="5356" y="11011"/>
                  <a:pt x="5608" y="11011"/>
                </a:cubicBezTo>
                <a:close/>
                <a:moveTo>
                  <a:pt x="10933" y="1"/>
                </a:moveTo>
                <a:cubicBezTo>
                  <a:pt x="10599" y="1"/>
                  <a:pt x="10280" y="176"/>
                  <a:pt x="10113" y="489"/>
                </a:cubicBezTo>
                <a:lnTo>
                  <a:pt x="7877" y="4395"/>
                </a:lnTo>
                <a:lnTo>
                  <a:pt x="1229" y="4395"/>
                </a:lnTo>
                <a:cubicBezTo>
                  <a:pt x="567" y="4395"/>
                  <a:pt x="0" y="4931"/>
                  <a:pt x="0" y="5592"/>
                </a:cubicBezTo>
                <a:lnTo>
                  <a:pt x="0" y="11389"/>
                </a:lnTo>
                <a:cubicBezTo>
                  <a:pt x="0" y="12051"/>
                  <a:pt x="567" y="12618"/>
                  <a:pt x="1229" y="12618"/>
                </a:cubicBezTo>
                <a:lnTo>
                  <a:pt x="11437" y="12618"/>
                </a:lnTo>
                <a:cubicBezTo>
                  <a:pt x="12098" y="12618"/>
                  <a:pt x="12697" y="12082"/>
                  <a:pt x="12697" y="11389"/>
                </a:cubicBezTo>
                <a:lnTo>
                  <a:pt x="12697" y="5592"/>
                </a:lnTo>
                <a:cubicBezTo>
                  <a:pt x="12602" y="4931"/>
                  <a:pt x="12067" y="4395"/>
                  <a:pt x="11374" y="4395"/>
                </a:cubicBezTo>
                <a:lnTo>
                  <a:pt x="11027" y="4395"/>
                </a:lnTo>
                <a:lnTo>
                  <a:pt x="12476" y="1875"/>
                </a:lnTo>
                <a:cubicBezTo>
                  <a:pt x="12760" y="1402"/>
                  <a:pt x="12602" y="804"/>
                  <a:pt x="12130" y="583"/>
                </a:cubicBezTo>
                <a:lnTo>
                  <a:pt x="11437" y="142"/>
                </a:lnTo>
                <a:cubicBezTo>
                  <a:pt x="11277" y="46"/>
                  <a:pt x="11103" y="1"/>
                  <a:pt x="10933" y="1"/>
                </a:cubicBezTo>
                <a:close/>
              </a:path>
            </a:pathLst>
          </a:custGeom>
          <a:solidFill>
            <a:schemeClr val="bg1"/>
          </a:solidFill>
          <a:ln>
            <a:solidFill>
              <a:schemeClr val="bg1"/>
            </a:solidFill>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a:ln>
                <a:noFill/>
              </a:ln>
              <a:solidFill>
                <a:sysClr val="windowText" lastClr="000000"/>
              </a:solidFill>
              <a:effectLst/>
              <a:uLnTx/>
              <a:uFillTx/>
            </a:endParaRPr>
          </a:p>
        </p:txBody>
      </p:sp>
      <p:sp>
        <p:nvSpPr>
          <p:cNvPr id="38" name="Google Shape;10444;p85">
            <a:extLst>
              <a:ext uri="{FF2B5EF4-FFF2-40B4-BE49-F238E27FC236}">
                <a16:creationId xmlns:a16="http://schemas.microsoft.com/office/drawing/2014/main" id="{EBC5548B-AECB-491D-8482-6B9B8A7C19E9}"/>
              </a:ext>
            </a:extLst>
          </p:cNvPr>
          <p:cNvSpPr/>
          <p:nvPr/>
        </p:nvSpPr>
        <p:spPr>
          <a:xfrm>
            <a:off x="1136699" y="953818"/>
            <a:ext cx="369083" cy="365005"/>
          </a:xfrm>
          <a:custGeom>
            <a:avLst/>
            <a:gdLst/>
            <a:ahLst/>
            <a:cxnLst/>
            <a:rect l="l" t="t" r="r" b="b"/>
            <a:pathLst>
              <a:path w="12760" h="12619" extrusionOk="0">
                <a:moveTo>
                  <a:pt x="10082" y="2190"/>
                </a:moveTo>
                <a:lnTo>
                  <a:pt x="11027" y="2726"/>
                </a:lnTo>
                <a:lnTo>
                  <a:pt x="8948" y="6317"/>
                </a:lnTo>
                <a:lnTo>
                  <a:pt x="8003" y="5781"/>
                </a:lnTo>
                <a:cubicBezTo>
                  <a:pt x="8349" y="5151"/>
                  <a:pt x="9704" y="2820"/>
                  <a:pt x="10082" y="2190"/>
                </a:cubicBezTo>
                <a:close/>
                <a:moveTo>
                  <a:pt x="7813" y="6601"/>
                </a:moveTo>
                <a:lnTo>
                  <a:pt x="8318" y="6916"/>
                </a:lnTo>
                <a:lnTo>
                  <a:pt x="7782" y="7262"/>
                </a:lnTo>
                <a:lnTo>
                  <a:pt x="7813" y="6601"/>
                </a:lnTo>
                <a:close/>
                <a:moveTo>
                  <a:pt x="10554" y="8522"/>
                </a:moveTo>
                <a:cubicBezTo>
                  <a:pt x="10806" y="8522"/>
                  <a:pt x="10964" y="8711"/>
                  <a:pt x="10964" y="8900"/>
                </a:cubicBezTo>
                <a:cubicBezTo>
                  <a:pt x="10964" y="9153"/>
                  <a:pt x="10806" y="9342"/>
                  <a:pt x="10554" y="9342"/>
                </a:cubicBezTo>
                <a:lnTo>
                  <a:pt x="5608" y="9342"/>
                </a:lnTo>
                <a:cubicBezTo>
                  <a:pt x="5356" y="9342"/>
                  <a:pt x="5167" y="9153"/>
                  <a:pt x="5167" y="8900"/>
                </a:cubicBezTo>
                <a:cubicBezTo>
                  <a:pt x="5167" y="8680"/>
                  <a:pt x="5356" y="8522"/>
                  <a:pt x="5608" y="8522"/>
                </a:cubicBezTo>
                <a:close/>
                <a:moveTo>
                  <a:pt x="3088" y="5592"/>
                </a:moveTo>
                <a:cubicBezTo>
                  <a:pt x="3308" y="5592"/>
                  <a:pt x="3497" y="5813"/>
                  <a:pt x="3497" y="6002"/>
                </a:cubicBezTo>
                <a:lnTo>
                  <a:pt x="3497" y="6286"/>
                </a:lnTo>
                <a:cubicBezTo>
                  <a:pt x="3970" y="6443"/>
                  <a:pt x="4348" y="6916"/>
                  <a:pt x="4348" y="7451"/>
                </a:cubicBezTo>
                <a:cubicBezTo>
                  <a:pt x="4348" y="7703"/>
                  <a:pt x="4159" y="7861"/>
                  <a:pt x="3907" y="7861"/>
                </a:cubicBezTo>
                <a:cubicBezTo>
                  <a:pt x="3655" y="7861"/>
                  <a:pt x="3497" y="7640"/>
                  <a:pt x="3497" y="7451"/>
                </a:cubicBezTo>
                <a:cubicBezTo>
                  <a:pt x="3497" y="7231"/>
                  <a:pt x="3308" y="7010"/>
                  <a:pt x="3088" y="7010"/>
                </a:cubicBezTo>
                <a:cubicBezTo>
                  <a:pt x="2836" y="7010"/>
                  <a:pt x="2678" y="7231"/>
                  <a:pt x="2678" y="7451"/>
                </a:cubicBezTo>
                <a:cubicBezTo>
                  <a:pt x="2678" y="7703"/>
                  <a:pt x="3025" y="7924"/>
                  <a:pt x="3340" y="8176"/>
                </a:cubicBezTo>
                <a:cubicBezTo>
                  <a:pt x="3781" y="8491"/>
                  <a:pt x="4348" y="8869"/>
                  <a:pt x="4348" y="9531"/>
                </a:cubicBezTo>
                <a:cubicBezTo>
                  <a:pt x="4348" y="10098"/>
                  <a:pt x="3970" y="10539"/>
                  <a:pt x="3497" y="10728"/>
                </a:cubicBezTo>
                <a:lnTo>
                  <a:pt x="3497" y="11011"/>
                </a:lnTo>
                <a:cubicBezTo>
                  <a:pt x="3497" y="11232"/>
                  <a:pt x="3308" y="11452"/>
                  <a:pt x="3088" y="11452"/>
                </a:cubicBezTo>
                <a:cubicBezTo>
                  <a:pt x="2836" y="11452"/>
                  <a:pt x="2678" y="11232"/>
                  <a:pt x="2678" y="11011"/>
                </a:cubicBezTo>
                <a:lnTo>
                  <a:pt x="2678" y="10728"/>
                </a:lnTo>
                <a:cubicBezTo>
                  <a:pt x="2206" y="10570"/>
                  <a:pt x="1859" y="10098"/>
                  <a:pt x="1859" y="9531"/>
                </a:cubicBezTo>
                <a:cubicBezTo>
                  <a:pt x="1859" y="9310"/>
                  <a:pt x="2048" y="9121"/>
                  <a:pt x="2300" y="9121"/>
                </a:cubicBezTo>
                <a:cubicBezTo>
                  <a:pt x="2521" y="9121"/>
                  <a:pt x="2678" y="9310"/>
                  <a:pt x="2678" y="9531"/>
                </a:cubicBezTo>
                <a:cubicBezTo>
                  <a:pt x="2678" y="9783"/>
                  <a:pt x="2867" y="9940"/>
                  <a:pt x="3088" y="9940"/>
                </a:cubicBezTo>
                <a:cubicBezTo>
                  <a:pt x="3308" y="9940"/>
                  <a:pt x="3497" y="9751"/>
                  <a:pt x="3497" y="9531"/>
                </a:cubicBezTo>
                <a:cubicBezTo>
                  <a:pt x="3497" y="9310"/>
                  <a:pt x="3182" y="9089"/>
                  <a:pt x="2836" y="8837"/>
                </a:cubicBezTo>
                <a:cubicBezTo>
                  <a:pt x="2395" y="8522"/>
                  <a:pt x="1859" y="8113"/>
                  <a:pt x="1859" y="7451"/>
                </a:cubicBezTo>
                <a:cubicBezTo>
                  <a:pt x="1859" y="6916"/>
                  <a:pt x="2206" y="6475"/>
                  <a:pt x="2678" y="6286"/>
                </a:cubicBezTo>
                <a:lnTo>
                  <a:pt x="2678" y="6002"/>
                </a:lnTo>
                <a:cubicBezTo>
                  <a:pt x="2678" y="5750"/>
                  <a:pt x="2867" y="5592"/>
                  <a:pt x="3088" y="5592"/>
                </a:cubicBezTo>
                <a:close/>
                <a:moveTo>
                  <a:pt x="10554" y="11011"/>
                </a:moveTo>
                <a:cubicBezTo>
                  <a:pt x="10806" y="11011"/>
                  <a:pt x="10964" y="11200"/>
                  <a:pt x="10964" y="11452"/>
                </a:cubicBezTo>
                <a:cubicBezTo>
                  <a:pt x="10964" y="11641"/>
                  <a:pt x="10806" y="11830"/>
                  <a:pt x="10554" y="11830"/>
                </a:cubicBezTo>
                <a:lnTo>
                  <a:pt x="5608" y="11830"/>
                </a:lnTo>
                <a:cubicBezTo>
                  <a:pt x="5356" y="11830"/>
                  <a:pt x="5167" y="11641"/>
                  <a:pt x="5167" y="11452"/>
                </a:cubicBezTo>
                <a:cubicBezTo>
                  <a:pt x="5167" y="11200"/>
                  <a:pt x="5356" y="11011"/>
                  <a:pt x="5608" y="11011"/>
                </a:cubicBezTo>
                <a:close/>
                <a:moveTo>
                  <a:pt x="10933" y="1"/>
                </a:moveTo>
                <a:cubicBezTo>
                  <a:pt x="10599" y="1"/>
                  <a:pt x="10280" y="176"/>
                  <a:pt x="10113" y="489"/>
                </a:cubicBezTo>
                <a:lnTo>
                  <a:pt x="7877" y="4395"/>
                </a:lnTo>
                <a:lnTo>
                  <a:pt x="1229" y="4395"/>
                </a:lnTo>
                <a:cubicBezTo>
                  <a:pt x="567" y="4395"/>
                  <a:pt x="0" y="4931"/>
                  <a:pt x="0" y="5592"/>
                </a:cubicBezTo>
                <a:lnTo>
                  <a:pt x="0" y="11389"/>
                </a:lnTo>
                <a:cubicBezTo>
                  <a:pt x="0" y="12051"/>
                  <a:pt x="567" y="12618"/>
                  <a:pt x="1229" y="12618"/>
                </a:cubicBezTo>
                <a:lnTo>
                  <a:pt x="11437" y="12618"/>
                </a:lnTo>
                <a:cubicBezTo>
                  <a:pt x="12098" y="12618"/>
                  <a:pt x="12697" y="12082"/>
                  <a:pt x="12697" y="11389"/>
                </a:cubicBezTo>
                <a:lnTo>
                  <a:pt x="12697" y="5592"/>
                </a:lnTo>
                <a:cubicBezTo>
                  <a:pt x="12602" y="4931"/>
                  <a:pt x="12067" y="4395"/>
                  <a:pt x="11374" y="4395"/>
                </a:cubicBezTo>
                <a:lnTo>
                  <a:pt x="11027" y="4395"/>
                </a:lnTo>
                <a:lnTo>
                  <a:pt x="12476" y="1875"/>
                </a:lnTo>
                <a:cubicBezTo>
                  <a:pt x="12760" y="1402"/>
                  <a:pt x="12602" y="804"/>
                  <a:pt x="12130" y="583"/>
                </a:cubicBezTo>
                <a:lnTo>
                  <a:pt x="11437" y="142"/>
                </a:lnTo>
                <a:cubicBezTo>
                  <a:pt x="11277" y="46"/>
                  <a:pt x="11103" y="1"/>
                  <a:pt x="10933" y="1"/>
                </a:cubicBezTo>
                <a:close/>
              </a:path>
            </a:pathLst>
          </a:custGeom>
          <a:solidFill>
            <a:schemeClr val="bg1"/>
          </a:solidFill>
          <a:ln>
            <a:solidFill>
              <a:schemeClr val="bg1"/>
            </a:solidFill>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a:ln>
                <a:noFill/>
              </a:ln>
              <a:solidFill>
                <a:sysClr val="windowText" lastClr="000000"/>
              </a:solidFill>
              <a:effectLst/>
              <a:uLnTx/>
              <a:uFillTx/>
            </a:endParaRPr>
          </a:p>
        </p:txBody>
      </p:sp>
      <p:grpSp>
        <p:nvGrpSpPr>
          <p:cNvPr id="40" name="Google Shape;1069;p44">
            <a:extLst>
              <a:ext uri="{FF2B5EF4-FFF2-40B4-BE49-F238E27FC236}">
                <a16:creationId xmlns:a16="http://schemas.microsoft.com/office/drawing/2014/main" id="{10F4DDC9-2DBE-4C26-9500-794C088784F3}"/>
              </a:ext>
            </a:extLst>
          </p:cNvPr>
          <p:cNvGrpSpPr/>
          <p:nvPr/>
        </p:nvGrpSpPr>
        <p:grpSpPr>
          <a:xfrm>
            <a:off x="3304559" y="988468"/>
            <a:ext cx="402757" cy="372728"/>
            <a:chOff x="7402362" y="3681535"/>
            <a:chExt cx="402757" cy="372728"/>
          </a:xfrm>
        </p:grpSpPr>
        <p:sp>
          <p:nvSpPr>
            <p:cNvPr id="41" name="Google Shape;1070;p44">
              <a:extLst>
                <a:ext uri="{FF2B5EF4-FFF2-40B4-BE49-F238E27FC236}">
                  <a16:creationId xmlns:a16="http://schemas.microsoft.com/office/drawing/2014/main" id="{82443830-6906-4612-9785-9BCF1584F83A}"/>
                </a:ext>
              </a:extLst>
            </p:cNvPr>
            <p:cNvSpPr/>
            <p:nvPr/>
          </p:nvSpPr>
          <p:spPr>
            <a:xfrm>
              <a:off x="7471248" y="3681535"/>
              <a:ext cx="333871" cy="303763"/>
            </a:xfrm>
            <a:custGeom>
              <a:avLst/>
              <a:gdLst/>
              <a:ahLst/>
              <a:cxnLst/>
              <a:rect l="l" t="t" r="r" b="b"/>
              <a:pathLst>
                <a:path w="12708" h="11562" extrusionOk="0">
                  <a:moveTo>
                    <a:pt x="6341" y="0"/>
                  </a:moveTo>
                  <a:cubicBezTo>
                    <a:pt x="4868" y="0"/>
                    <a:pt x="3393" y="562"/>
                    <a:pt x="2268" y="1687"/>
                  </a:cubicBezTo>
                  <a:cubicBezTo>
                    <a:pt x="0" y="3955"/>
                    <a:pt x="21" y="7624"/>
                    <a:pt x="2296" y="9871"/>
                  </a:cubicBezTo>
                  <a:cubicBezTo>
                    <a:pt x="2407" y="9982"/>
                    <a:pt x="2518" y="10086"/>
                    <a:pt x="2636" y="10184"/>
                  </a:cubicBezTo>
                  <a:cubicBezTo>
                    <a:pt x="3718" y="11105"/>
                    <a:pt x="5049" y="11561"/>
                    <a:pt x="6375" y="11561"/>
                  </a:cubicBezTo>
                  <a:cubicBezTo>
                    <a:pt x="7854" y="11561"/>
                    <a:pt x="9327" y="10994"/>
                    <a:pt x="10446" y="9871"/>
                  </a:cubicBezTo>
                  <a:cubicBezTo>
                    <a:pt x="12576" y="7749"/>
                    <a:pt x="12707" y="4343"/>
                    <a:pt x="10758" y="2061"/>
                  </a:cubicBezTo>
                  <a:cubicBezTo>
                    <a:pt x="10661" y="1943"/>
                    <a:pt x="10557" y="1832"/>
                    <a:pt x="10446" y="1721"/>
                  </a:cubicBezTo>
                  <a:cubicBezTo>
                    <a:pt x="9320" y="574"/>
                    <a:pt x="7831" y="0"/>
                    <a:pt x="6341"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 name="Google Shape;1071;p44">
              <a:extLst>
                <a:ext uri="{FF2B5EF4-FFF2-40B4-BE49-F238E27FC236}">
                  <a16:creationId xmlns:a16="http://schemas.microsoft.com/office/drawing/2014/main" id="{32566C98-DBE8-4320-A1F5-0BE1CB3CD5D2}"/>
                </a:ext>
              </a:extLst>
            </p:cNvPr>
            <p:cNvSpPr/>
            <p:nvPr/>
          </p:nvSpPr>
          <p:spPr>
            <a:xfrm>
              <a:off x="7540502" y="3735683"/>
              <a:ext cx="236741" cy="236558"/>
            </a:xfrm>
            <a:custGeom>
              <a:avLst/>
              <a:gdLst/>
              <a:ahLst/>
              <a:cxnLst/>
              <a:rect l="l" t="t" r="r" b="b"/>
              <a:pathLst>
                <a:path w="9011" h="9004" extrusionOk="0">
                  <a:moveTo>
                    <a:pt x="8122" y="0"/>
                  </a:moveTo>
                  <a:lnTo>
                    <a:pt x="0" y="8123"/>
                  </a:lnTo>
                  <a:cubicBezTo>
                    <a:pt x="423" y="8483"/>
                    <a:pt x="895" y="8781"/>
                    <a:pt x="1401" y="9003"/>
                  </a:cubicBezTo>
                  <a:lnTo>
                    <a:pt x="9010" y="1401"/>
                  </a:lnTo>
                  <a:cubicBezTo>
                    <a:pt x="8781" y="888"/>
                    <a:pt x="8483" y="416"/>
                    <a:pt x="8122"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 name="Google Shape;1072;p44">
              <a:extLst>
                <a:ext uri="{FF2B5EF4-FFF2-40B4-BE49-F238E27FC236}">
                  <a16:creationId xmlns:a16="http://schemas.microsoft.com/office/drawing/2014/main" id="{45FC2724-EA09-4161-81C7-E709864D35BC}"/>
                </a:ext>
              </a:extLst>
            </p:cNvPr>
            <p:cNvSpPr/>
            <p:nvPr/>
          </p:nvSpPr>
          <p:spPr>
            <a:xfrm>
              <a:off x="7472693" y="3728274"/>
              <a:ext cx="283585" cy="256998"/>
            </a:xfrm>
            <a:custGeom>
              <a:avLst/>
              <a:gdLst/>
              <a:ahLst/>
              <a:cxnLst/>
              <a:rect l="l" t="t" r="r" b="b"/>
              <a:pathLst>
                <a:path w="10794" h="9782" extrusionOk="0">
                  <a:moveTo>
                    <a:pt x="9427" y="8869"/>
                  </a:moveTo>
                  <a:cubicBezTo>
                    <a:pt x="9426" y="8870"/>
                    <a:pt x="9424" y="8871"/>
                    <a:pt x="9423" y="8872"/>
                  </a:cubicBezTo>
                  <a:lnTo>
                    <a:pt x="9423" y="8872"/>
                  </a:lnTo>
                  <a:cubicBezTo>
                    <a:pt x="9422" y="8873"/>
                    <a:pt x="9421" y="8875"/>
                    <a:pt x="9420" y="8876"/>
                  </a:cubicBezTo>
                  <a:lnTo>
                    <a:pt x="9427" y="8869"/>
                  </a:lnTo>
                  <a:close/>
                  <a:moveTo>
                    <a:pt x="4560" y="0"/>
                  </a:moveTo>
                  <a:cubicBezTo>
                    <a:pt x="3489" y="0"/>
                    <a:pt x="2412" y="298"/>
                    <a:pt x="1457" y="907"/>
                  </a:cubicBezTo>
                  <a:cubicBezTo>
                    <a:pt x="1" y="3189"/>
                    <a:pt x="327" y="6178"/>
                    <a:pt x="2241" y="8092"/>
                  </a:cubicBezTo>
                  <a:cubicBezTo>
                    <a:pt x="2352" y="8203"/>
                    <a:pt x="2463" y="8307"/>
                    <a:pt x="2574" y="8405"/>
                  </a:cubicBezTo>
                  <a:cubicBezTo>
                    <a:pt x="3647" y="9316"/>
                    <a:pt x="4980" y="9782"/>
                    <a:pt x="6320" y="9782"/>
                  </a:cubicBezTo>
                  <a:cubicBezTo>
                    <a:pt x="7394" y="9782"/>
                    <a:pt x="8472" y="9482"/>
                    <a:pt x="9423" y="8872"/>
                  </a:cubicBezTo>
                  <a:lnTo>
                    <a:pt x="9423" y="8872"/>
                  </a:lnTo>
                  <a:cubicBezTo>
                    <a:pt x="10793" y="6736"/>
                    <a:pt x="10605" y="3957"/>
                    <a:pt x="8955" y="2023"/>
                  </a:cubicBezTo>
                  <a:cubicBezTo>
                    <a:pt x="8858" y="1912"/>
                    <a:pt x="8754" y="1794"/>
                    <a:pt x="8643" y="1690"/>
                  </a:cubicBezTo>
                  <a:cubicBezTo>
                    <a:pt x="7529" y="576"/>
                    <a:pt x="6051" y="0"/>
                    <a:pt x="4560"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 name="Google Shape;1073;p44">
              <a:extLst>
                <a:ext uri="{FF2B5EF4-FFF2-40B4-BE49-F238E27FC236}">
                  <a16:creationId xmlns:a16="http://schemas.microsoft.com/office/drawing/2014/main" id="{1A2D9101-18F9-444A-A085-320084FC1704}"/>
                </a:ext>
              </a:extLst>
            </p:cNvPr>
            <p:cNvSpPr/>
            <p:nvPr/>
          </p:nvSpPr>
          <p:spPr>
            <a:xfrm>
              <a:off x="7508791" y="3711985"/>
              <a:ext cx="251691" cy="243572"/>
            </a:xfrm>
            <a:custGeom>
              <a:avLst/>
              <a:gdLst/>
              <a:ahLst/>
              <a:cxnLst/>
              <a:rect l="l" t="t" r="r" b="b"/>
              <a:pathLst>
                <a:path w="9580" h="9271" extrusionOk="0">
                  <a:moveTo>
                    <a:pt x="4946" y="1"/>
                  </a:moveTo>
                  <a:cubicBezTo>
                    <a:pt x="4842" y="1"/>
                    <a:pt x="4738" y="7"/>
                    <a:pt x="4641" y="14"/>
                  </a:cubicBezTo>
                  <a:cubicBezTo>
                    <a:pt x="2906" y="125"/>
                    <a:pt x="1381" y="1201"/>
                    <a:pt x="694" y="2796"/>
                  </a:cubicBezTo>
                  <a:cubicBezTo>
                    <a:pt x="0" y="4384"/>
                    <a:pt x="257" y="6229"/>
                    <a:pt x="1360" y="7575"/>
                  </a:cubicBezTo>
                  <a:cubicBezTo>
                    <a:pt x="1561" y="7818"/>
                    <a:pt x="1790" y="8047"/>
                    <a:pt x="2039" y="8248"/>
                  </a:cubicBezTo>
                  <a:cubicBezTo>
                    <a:pt x="2878" y="8922"/>
                    <a:pt x="3906" y="9270"/>
                    <a:pt x="4943" y="9270"/>
                  </a:cubicBezTo>
                  <a:cubicBezTo>
                    <a:pt x="5623" y="9270"/>
                    <a:pt x="6306" y="9121"/>
                    <a:pt x="6943" y="8816"/>
                  </a:cubicBezTo>
                  <a:cubicBezTo>
                    <a:pt x="8553" y="8047"/>
                    <a:pt x="9579" y="6417"/>
                    <a:pt x="9579" y="4634"/>
                  </a:cubicBezTo>
                  <a:cubicBezTo>
                    <a:pt x="9579" y="3247"/>
                    <a:pt x="8955" y="1936"/>
                    <a:pt x="7880" y="1055"/>
                  </a:cubicBezTo>
                  <a:cubicBezTo>
                    <a:pt x="7741" y="937"/>
                    <a:pt x="7595" y="833"/>
                    <a:pt x="7443" y="736"/>
                  </a:cubicBezTo>
                  <a:cubicBezTo>
                    <a:pt x="6694" y="257"/>
                    <a:pt x="5827" y="1"/>
                    <a:pt x="4946"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 name="Google Shape;1074;p44">
              <a:extLst>
                <a:ext uri="{FF2B5EF4-FFF2-40B4-BE49-F238E27FC236}">
                  <a16:creationId xmlns:a16="http://schemas.microsoft.com/office/drawing/2014/main" id="{FF293EEB-A309-4B2D-A7F8-73F5ABB7D3C2}"/>
                </a:ext>
              </a:extLst>
            </p:cNvPr>
            <p:cNvSpPr/>
            <p:nvPr/>
          </p:nvSpPr>
          <p:spPr>
            <a:xfrm>
              <a:off x="7496575" y="3728248"/>
              <a:ext cx="251323" cy="227310"/>
            </a:xfrm>
            <a:custGeom>
              <a:avLst/>
              <a:gdLst/>
              <a:ahLst/>
              <a:cxnLst/>
              <a:rect l="l" t="t" r="r" b="b"/>
              <a:pathLst>
                <a:path w="9566" h="8652" extrusionOk="0">
                  <a:moveTo>
                    <a:pt x="3663" y="0"/>
                  </a:moveTo>
                  <a:cubicBezTo>
                    <a:pt x="3458" y="0"/>
                    <a:pt x="3252" y="11"/>
                    <a:pt x="3045" y="34"/>
                  </a:cubicBezTo>
                  <a:cubicBezTo>
                    <a:pt x="444" y="1580"/>
                    <a:pt x="0" y="5159"/>
                    <a:pt x="2137" y="7296"/>
                  </a:cubicBezTo>
                  <a:cubicBezTo>
                    <a:pt x="3053" y="8211"/>
                    <a:pt x="4232" y="8652"/>
                    <a:pt x="5403" y="8652"/>
                  </a:cubicBezTo>
                  <a:cubicBezTo>
                    <a:pt x="6963" y="8652"/>
                    <a:pt x="8508" y="7869"/>
                    <a:pt x="9392" y="6387"/>
                  </a:cubicBezTo>
                  <a:cubicBezTo>
                    <a:pt x="9565" y="4813"/>
                    <a:pt x="9080" y="3231"/>
                    <a:pt x="8053" y="2024"/>
                  </a:cubicBezTo>
                  <a:cubicBezTo>
                    <a:pt x="7949" y="1913"/>
                    <a:pt x="7845" y="1795"/>
                    <a:pt x="7741" y="1691"/>
                  </a:cubicBezTo>
                  <a:cubicBezTo>
                    <a:pt x="6653" y="603"/>
                    <a:pt x="5183" y="0"/>
                    <a:pt x="3663"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 name="Google Shape;1075;p44">
              <a:extLst>
                <a:ext uri="{FF2B5EF4-FFF2-40B4-BE49-F238E27FC236}">
                  <a16:creationId xmlns:a16="http://schemas.microsoft.com/office/drawing/2014/main" id="{5E80B56B-C310-4DFD-9062-9614FAD3E7EC}"/>
                </a:ext>
              </a:extLst>
            </p:cNvPr>
            <p:cNvSpPr/>
            <p:nvPr/>
          </p:nvSpPr>
          <p:spPr>
            <a:xfrm>
              <a:off x="7511524" y="3731296"/>
              <a:ext cx="221976" cy="232564"/>
            </a:xfrm>
            <a:custGeom>
              <a:avLst/>
              <a:gdLst/>
              <a:ahLst/>
              <a:cxnLst/>
              <a:rect l="l" t="t" r="r" b="b"/>
              <a:pathLst>
                <a:path w="8449" h="8852" extrusionOk="0">
                  <a:moveTo>
                    <a:pt x="7339" y="1"/>
                  </a:moveTo>
                  <a:lnTo>
                    <a:pt x="0" y="7339"/>
                  </a:lnTo>
                  <a:cubicBezTo>
                    <a:pt x="139" y="7866"/>
                    <a:pt x="340" y="8373"/>
                    <a:pt x="597" y="8851"/>
                  </a:cubicBezTo>
                  <a:lnTo>
                    <a:pt x="1935" y="7513"/>
                  </a:lnTo>
                  <a:lnTo>
                    <a:pt x="8449" y="1000"/>
                  </a:lnTo>
                  <a:cubicBezTo>
                    <a:pt x="8247" y="750"/>
                    <a:pt x="8025" y="521"/>
                    <a:pt x="7776" y="320"/>
                  </a:cubicBezTo>
                  <a:cubicBezTo>
                    <a:pt x="7637" y="202"/>
                    <a:pt x="7491" y="98"/>
                    <a:pt x="7339"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 name="Google Shape;1076;p44">
              <a:extLst>
                <a:ext uri="{FF2B5EF4-FFF2-40B4-BE49-F238E27FC236}">
                  <a16:creationId xmlns:a16="http://schemas.microsoft.com/office/drawing/2014/main" id="{B11DBD03-2361-4647-A430-FB0D36139CB2}"/>
                </a:ext>
              </a:extLst>
            </p:cNvPr>
            <p:cNvSpPr/>
            <p:nvPr/>
          </p:nvSpPr>
          <p:spPr>
            <a:xfrm>
              <a:off x="7519721" y="3712169"/>
              <a:ext cx="144157" cy="136696"/>
            </a:xfrm>
            <a:custGeom>
              <a:avLst/>
              <a:gdLst/>
              <a:ahLst/>
              <a:cxnLst/>
              <a:rect l="l" t="t" r="r" b="b"/>
              <a:pathLst>
                <a:path w="5487" h="5203" extrusionOk="0">
                  <a:moveTo>
                    <a:pt x="4530" y="0"/>
                  </a:moveTo>
                  <a:cubicBezTo>
                    <a:pt x="4426" y="0"/>
                    <a:pt x="4322" y="7"/>
                    <a:pt x="4225" y="14"/>
                  </a:cubicBezTo>
                  <a:lnTo>
                    <a:pt x="0" y="4232"/>
                  </a:lnTo>
                  <a:cubicBezTo>
                    <a:pt x="91" y="4571"/>
                    <a:pt x="215" y="4897"/>
                    <a:pt x="382" y="5203"/>
                  </a:cubicBezTo>
                  <a:lnTo>
                    <a:pt x="5487" y="98"/>
                  </a:lnTo>
                  <a:cubicBezTo>
                    <a:pt x="5175" y="35"/>
                    <a:pt x="4849" y="0"/>
                    <a:pt x="4530"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 name="Google Shape;1077;p44">
              <a:extLst>
                <a:ext uri="{FF2B5EF4-FFF2-40B4-BE49-F238E27FC236}">
                  <a16:creationId xmlns:a16="http://schemas.microsoft.com/office/drawing/2014/main" id="{E114A034-1454-44B7-B163-BA05A5EBA102}"/>
                </a:ext>
              </a:extLst>
            </p:cNvPr>
            <p:cNvSpPr/>
            <p:nvPr/>
          </p:nvSpPr>
          <p:spPr>
            <a:xfrm>
              <a:off x="7502039" y="3706442"/>
              <a:ext cx="276466" cy="254686"/>
            </a:xfrm>
            <a:custGeom>
              <a:avLst/>
              <a:gdLst/>
              <a:ahLst/>
              <a:cxnLst/>
              <a:rect l="l" t="t" r="r" b="b"/>
              <a:pathLst>
                <a:path w="10523" h="9694" extrusionOk="0">
                  <a:moveTo>
                    <a:pt x="5203" y="434"/>
                  </a:moveTo>
                  <a:cubicBezTo>
                    <a:pt x="6375" y="434"/>
                    <a:pt x="7492" y="898"/>
                    <a:pt x="8324" y="1724"/>
                  </a:cubicBezTo>
                  <a:cubicBezTo>
                    <a:pt x="9808" y="3215"/>
                    <a:pt x="10044" y="5545"/>
                    <a:pt x="8872" y="7300"/>
                  </a:cubicBezTo>
                  <a:cubicBezTo>
                    <a:pt x="8035" y="8555"/>
                    <a:pt x="6642" y="9259"/>
                    <a:pt x="5203" y="9259"/>
                  </a:cubicBezTo>
                  <a:cubicBezTo>
                    <a:pt x="4638" y="9259"/>
                    <a:pt x="4065" y="9150"/>
                    <a:pt x="3517" y="8923"/>
                  </a:cubicBezTo>
                  <a:cubicBezTo>
                    <a:pt x="1568" y="8119"/>
                    <a:pt x="465" y="6052"/>
                    <a:pt x="875" y="3992"/>
                  </a:cubicBezTo>
                  <a:cubicBezTo>
                    <a:pt x="1284" y="1925"/>
                    <a:pt x="3094" y="434"/>
                    <a:pt x="5203" y="434"/>
                  </a:cubicBezTo>
                  <a:close/>
                  <a:moveTo>
                    <a:pt x="5207" y="0"/>
                  </a:moveTo>
                  <a:cubicBezTo>
                    <a:pt x="4584" y="0"/>
                    <a:pt x="3954" y="120"/>
                    <a:pt x="3351" y="371"/>
                  </a:cubicBezTo>
                  <a:cubicBezTo>
                    <a:pt x="1214" y="1252"/>
                    <a:pt x="1" y="3520"/>
                    <a:pt x="451" y="5788"/>
                  </a:cubicBezTo>
                  <a:cubicBezTo>
                    <a:pt x="895" y="8056"/>
                    <a:pt x="2886" y="9693"/>
                    <a:pt x="5203" y="9693"/>
                  </a:cubicBezTo>
                  <a:cubicBezTo>
                    <a:pt x="5211" y="9693"/>
                    <a:pt x="5220" y="9693"/>
                    <a:pt x="5228" y="9693"/>
                  </a:cubicBezTo>
                  <a:cubicBezTo>
                    <a:pt x="6502" y="9693"/>
                    <a:pt x="7727" y="9181"/>
                    <a:pt x="8629" y="8278"/>
                  </a:cubicBezTo>
                  <a:cubicBezTo>
                    <a:pt x="10266" y="6641"/>
                    <a:pt x="10523" y="4082"/>
                    <a:pt x="9240" y="2154"/>
                  </a:cubicBezTo>
                  <a:cubicBezTo>
                    <a:pt x="8319" y="775"/>
                    <a:pt x="6788" y="0"/>
                    <a:pt x="5207"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 name="Google Shape;1078;p44">
              <a:extLst>
                <a:ext uri="{FF2B5EF4-FFF2-40B4-BE49-F238E27FC236}">
                  <a16:creationId xmlns:a16="http://schemas.microsoft.com/office/drawing/2014/main" id="{D844060F-80F0-468A-B802-AED099010B10}"/>
                </a:ext>
              </a:extLst>
            </p:cNvPr>
            <p:cNvSpPr/>
            <p:nvPr/>
          </p:nvSpPr>
          <p:spPr>
            <a:xfrm>
              <a:off x="7402362" y="3750580"/>
              <a:ext cx="333871" cy="303684"/>
            </a:xfrm>
            <a:custGeom>
              <a:avLst/>
              <a:gdLst/>
              <a:ahLst/>
              <a:cxnLst/>
              <a:rect l="l" t="t" r="r" b="b"/>
              <a:pathLst>
                <a:path w="12708" h="11559" extrusionOk="0">
                  <a:moveTo>
                    <a:pt x="6339" y="0"/>
                  </a:moveTo>
                  <a:cubicBezTo>
                    <a:pt x="4863" y="0"/>
                    <a:pt x="3387" y="562"/>
                    <a:pt x="2262" y="1688"/>
                  </a:cubicBezTo>
                  <a:cubicBezTo>
                    <a:pt x="0" y="3949"/>
                    <a:pt x="14" y="7625"/>
                    <a:pt x="2296" y="9865"/>
                  </a:cubicBezTo>
                  <a:cubicBezTo>
                    <a:pt x="2407" y="9976"/>
                    <a:pt x="2518" y="10080"/>
                    <a:pt x="2629" y="10177"/>
                  </a:cubicBezTo>
                  <a:cubicBezTo>
                    <a:pt x="3711" y="11101"/>
                    <a:pt x="5041" y="11558"/>
                    <a:pt x="6368" y="11558"/>
                  </a:cubicBezTo>
                  <a:cubicBezTo>
                    <a:pt x="7850" y="11558"/>
                    <a:pt x="9327" y="10989"/>
                    <a:pt x="10446" y="9865"/>
                  </a:cubicBezTo>
                  <a:lnTo>
                    <a:pt x="10446" y="9872"/>
                  </a:lnTo>
                  <a:cubicBezTo>
                    <a:pt x="12569" y="7743"/>
                    <a:pt x="12708" y="4344"/>
                    <a:pt x="10758" y="2055"/>
                  </a:cubicBezTo>
                  <a:cubicBezTo>
                    <a:pt x="10654" y="1937"/>
                    <a:pt x="10557" y="1826"/>
                    <a:pt x="10446" y="1715"/>
                  </a:cubicBezTo>
                  <a:cubicBezTo>
                    <a:pt x="9318" y="573"/>
                    <a:pt x="7828" y="0"/>
                    <a:pt x="6339"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 name="Google Shape;1079;p44">
              <a:extLst>
                <a:ext uri="{FF2B5EF4-FFF2-40B4-BE49-F238E27FC236}">
                  <a16:creationId xmlns:a16="http://schemas.microsoft.com/office/drawing/2014/main" id="{7E37271E-CF35-478E-8684-BEEE7AFA2008}"/>
                </a:ext>
              </a:extLst>
            </p:cNvPr>
            <p:cNvSpPr/>
            <p:nvPr/>
          </p:nvSpPr>
          <p:spPr>
            <a:xfrm>
              <a:off x="7471432" y="3804570"/>
              <a:ext cx="236741" cy="236741"/>
            </a:xfrm>
            <a:custGeom>
              <a:avLst/>
              <a:gdLst/>
              <a:ahLst/>
              <a:cxnLst/>
              <a:rect l="l" t="t" r="r" b="b"/>
              <a:pathLst>
                <a:path w="9011" h="9011" extrusionOk="0">
                  <a:moveTo>
                    <a:pt x="8129" y="0"/>
                  </a:moveTo>
                  <a:lnTo>
                    <a:pt x="0" y="8122"/>
                  </a:lnTo>
                  <a:cubicBezTo>
                    <a:pt x="423" y="8483"/>
                    <a:pt x="895" y="8781"/>
                    <a:pt x="1408" y="9010"/>
                  </a:cubicBezTo>
                  <a:lnTo>
                    <a:pt x="9010" y="1401"/>
                  </a:lnTo>
                  <a:cubicBezTo>
                    <a:pt x="8788" y="895"/>
                    <a:pt x="8490" y="423"/>
                    <a:pt x="81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 name="Google Shape;1080;p44">
              <a:extLst>
                <a:ext uri="{FF2B5EF4-FFF2-40B4-BE49-F238E27FC236}">
                  <a16:creationId xmlns:a16="http://schemas.microsoft.com/office/drawing/2014/main" id="{8AE19053-A2C0-49C1-AD65-6C692C67D006}"/>
                </a:ext>
              </a:extLst>
            </p:cNvPr>
            <p:cNvSpPr/>
            <p:nvPr/>
          </p:nvSpPr>
          <p:spPr>
            <a:xfrm>
              <a:off x="7435334" y="3781029"/>
              <a:ext cx="256078" cy="243520"/>
            </a:xfrm>
            <a:custGeom>
              <a:avLst/>
              <a:gdLst/>
              <a:ahLst/>
              <a:cxnLst/>
              <a:rect l="l" t="t" r="r" b="b"/>
              <a:pathLst>
                <a:path w="9747" h="9269" extrusionOk="0">
                  <a:moveTo>
                    <a:pt x="5117" y="0"/>
                  </a:moveTo>
                  <a:cubicBezTo>
                    <a:pt x="4109" y="0"/>
                    <a:pt x="3101" y="328"/>
                    <a:pt x="2262" y="986"/>
                  </a:cubicBezTo>
                  <a:cubicBezTo>
                    <a:pt x="556" y="2318"/>
                    <a:pt x="1" y="4656"/>
                    <a:pt x="930" y="6618"/>
                  </a:cubicBezTo>
                  <a:cubicBezTo>
                    <a:pt x="1705" y="8262"/>
                    <a:pt x="3357" y="9269"/>
                    <a:pt x="5120" y="9269"/>
                  </a:cubicBezTo>
                  <a:cubicBezTo>
                    <a:pt x="5455" y="9269"/>
                    <a:pt x="5795" y="9232"/>
                    <a:pt x="6133" y="9157"/>
                  </a:cubicBezTo>
                  <a:cubicBezTo>
                    <a:pt x="8248" y="8679"/>
                    <a:pt x="9746" y="6799"/>
                    <a:pt x="9746" y="4635"/>
                  </a:cubicBezTo>
                  <a:cubicBezTo>
                    <a:pt x="9746" y="3247"/>
                    <a:pt x="9122" y="1930"/>
                    <a:pt x="8054" y="1049"/>
                  </a:cubicBezTo>
                  <a:cubicBezTo>
                    <a:pt x="7201" y="351"/>
                    <a:pt x="6159" y="0"/>
                    <a:pt x="5117"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 name="Google Shape;1081;p44">
              <a:extLst>
                <a:ext uri="{FF2B5EF4-FFF2-40B4-BE49-F238E27FC236}">
                  <a16:creationId xmlns:a16="http://schemas.microsoft.com/office/drawing/2014/main" id="{C58352CD-04D6-40C1-BD92-A1ABAB6BE313}"/>
                </a:ext>
              </a:extLst>
            </p:cNvPr>
            <p:cNvSpPr/>
            <p:nvPr/>
          </p:nvSpPr>
          <p:spPr>
            <a:xfrm>
              <a:off x="7435701" y="3780924"/>
              <a:ext cx="211231" cy="198962"/>
            </a:xfrm>
            <a:custGeom>
              <a:avLst/>
              <a:gdLst/>
              <a:ahLst/>
              <a:cxnLst/>
              <a:rect l="l" t="t" r="r" b="b"/>
              <a:pathLst>
                <a:path w="8040" h="7573" extrusionOk="0">
                  <a:moveTo>
                    <a:pt x="5097" y="1"/>
                  </a:moveTo>
                  <a:cubicBezTo>
                    <a:pt x="3906" y="1"/>
                    <a:pt x="2718" y="458"/>
                    <a:pt x="1818" y="1358"/>
                  </a:cubicBezTo>
                  <a:cubicBezTo>
                    <a:pt x="133" y="3043"/>
                    <a:pt x="1" y="5735"/>
                    <a:pt x="1520" y="7573"/>
                  </a:cubicBezTo>
                  <a:lnTo>
                    <a:pt x="1520" y="7573"/>
                  </a:lnTo>
                  <a:lnTo>
                    <a:pt x="8040" y="1053"/>
                  </a:lnTo>
                  <a:cubicBezTo>
                    <a:pt x="7180" y="348"/>
                    <a:pt x="6137" y="1"/>
                    <a:pt x="5097"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 name="Google Shape;1082;p44">
              <a:extLst>
                <a:ext uri="{FF2B5EF4-FFF2-40B4-BE49-F238E27FC236}">
                  <a16:creationId xmlns:a16="http://schemas.microsoft.com/office/drawing/2014/main" id="{A00DE7D9-E506-4E2F-8116-D0E679D45C07}"/>
                </a:ext>
              </a:extLst>
            </p:cNvPr>
            <p:cNvSpPr/>
            <p:nvPr/>
          </p:nvSpPr>
          <p:spPr>
            <a:xfrm>
              <a:off x="7452122" y="3785417"/>
              <a:ext cx="174949" cy="174791"/>
            </a:xfrm>
            <a:custGeom>
              <a:avLst/>
              <a:gdLst/>
              <a:ahLst/>
              <a:cxnLst/>
              <a:rect l="l" t="t" r="r" b="b"/>
              <a:pathLst>
                <a:path w="6659" h="6653" extrusionOk="0">
                  <a:moveTo>
                    <a:pt x="5688" y="1"/>
                  </a:moveTo>
                  <a:lnTo>
                    <a:pt x="0" y="5682"/>
                  </a:lnTo>
                  <a:cubicBezTo>
                    <a:pt x="97" y="6014"/>
                    <a:pt x="222" y="6340"/>
                    <a:pt x="388" y="6653"/>
                  </a:cubicBezTo>
                  <a:lnTo>
                    <a:pt x="6659" y="382"/>
                  </a:lnTo>
                  <a:cubicBezTo>
                    <a:pt x="6354" y="216"/>
                    <a:pt x="6028" y="91"/>
                    <a:pt x="5688"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 name="Google Shape;1083;p44">
              <a:extLst>
                <a:ext uri="{FF2B5EF4-FFF2-40B4-BE49-F238E27FC236}">
                  <a16:creationId xmlns:a16="http://schemas.microsoft.com/office/drawing/2014/main" id="{A5687FE1-150F-4121-BCD4-1E2D5766AD24}"/>
                </a:ext>
              </a:extLst>
            </p:cNvPr>
            <p:cNvSpPr/>
            <p:nvPr/>
          </p:nvSpPr>
          <p:spPr>
            <a:xfrm>
              <a:off x="7432969" y="3775407"/>
              <a:ext cx="276466" cy="254791"/>
            </a:xfrm>
            <a:custGeom>
              <a:avLst/>
              <a:gdLst/>
              <a:ahLst/>
              <a:cxnLst/>
              <a:rect l="l" t="t" r="r" b="b"/>
              <a:pathLst>
                <a:path w="10523" h="9698" extrusionOk="0">
                  <a:moveTo>
                    <a:pt x="5229" y="437"/>
                  </a:moveTo>
                  <a:cubicBezTo>
                    <a:pt x="6392" y="437"/>
                    <a:pt x="7505" y="901"/>
                    <a:pt x="8324" y="1727"/>
                  </a:cubicBezTo>
                  <a:cubicBezTo>
                    <a:pt x="9815" y="3212"/>
                    <a:pt x="10044" y="5549"/>
                    <a:pt x="8879" y="7297"/>
                  </a:cubicBezTo>
                  <a:cubicBezTo>
                    <a:pt x="8036" y="8554"/>
                    <a:pt x="6642" y="9262"/>
                    <a:pt x="5203" y="9262"/>
                  </a:cubicBezTo>
                  <a:cubicBezTo>
                    <a:pt x="4640" y="9262"/>
                    <a:pt x="4070" y="9153"/>
                    <a:pt x="3524" y="8927"/>
                  </a:cubicBezTo>
                  <a:cubicBezTo>
                    <a:pt x="1575" y="8123"/>
                    <a:pt x="472" y="6056"/>
                    <a:pt x="882" y="3989"/>
                  </a:cubicBezTo>
                  <a:cubicBezTo>
                    <a:pt x="1291" y="1922"/>
                    <a:pt x="3101" y="437"/>
                    <a:pt x="5203" y="437"/>
                  </a:cubicBezTo>
                  <a:cubicBezTo>
                    <a:pt x="5212" y="437"/>
                    <a:pt x="5220" y="437"/>
                    <a:pt x="5229" y="437"/>
                  </a:cubicBezTo>
                  <a:close/>
                  <a:moveTo>
                    <a:pt x="5204" y="0"/>
                  </a:moveTo>
                  <a:cubicBezTo>
                    <a:pt x="4583" y="0"/>
                    <a:pt x="3954" y="119"/>
                    <a:pt x="3351" y="368"/>
                  </a:cubicBezTo>
                  <a:cubicBezTo>
                    <a:pt x="1215" y="1256"/>
                    <a:pt x="1" y="3524"/>
                    <a:pt x="452" y="5792"/>
                  </a:cubicBezTo>
                  <a:cubicBezTo>
                    <a:pt x="902" y="8060"/>
                    <a:pt x="2893" y="9697"/>
                    <a:pt x="5203" y="9697"/>
                  </a:cubicBezTo>
                  <a:cubicBezTo>
                    <a:pt x="6493" y="9697"/>
                    <a:pt x="7728" y="9191"/>
                    <a:pt x="8636" y="8275"/>
                  </a:cubicBezTo>
                  <a:cubicBezTo>
                    <a:pt x="10266" y="6645"/>
                    <a:pt x="10523" y="4079"/>
                    <a:pt x="9240" y="2157"/>
                  </a:cubicBezTo>
                  <a:cubicBezTo>
                    <a:pt x="8319" y="773"/>
                    <a:pt x="6786" y="0"/>
                    <a:pt x="520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 name="Google Shape;1084;p44">
              <a:extLst>
                <a:ext uri="{FF2B5EF4-FFF2-40B4-BE49-F238E27FC236}">
                  <a16:creationId xmlns:a16="http://schemas.microsoft.com/office/drawing/2014/main" id="{5DD8C59E-DC86-437A-B69B-0D7096C87CEE}"/>
                </a:ext>
              </a:extLst>
            </p:cNvPr>
            <p:cNvSpPr/>
            <p:nvPr/>
          </p:nvSpPr>
          <p:spPr>
            <a:xfrm>
              <a:off x="7528286" y="3838093"/>
              <a:ext cx="82758" cy="129418"/>
            </a:xfrm>
            <a:custGeom>
              <a:avLst/>
              <a:gdLst/>
              <a:ahLst/>
              <a:cxnLst/>
              <a:rect l="l" t="t" r="r" b="b"/>
              <a:pathLst>
                <a:path w="3150" h="4926" extrusionOk="0">
                  <a:moveTo>
                    <a:pt x="1575" y="0"/>
                  </a:moveTo>
                  <a:cubicBezTo>
                    <a:pt x="722" y="0"/>
                    <a:pt x="14" y="604"/>
                    <a:pt x="14" y="1339"/>
                  </a:cubicBezTo>
                  <a:cubicBezTo>
                    <a:pt x="14" y="2081"/>
                    <a:pt x="715" y="2678"/>
                    <a:pt x="1575" y="2678"/>
                  </a:cubicBezTo>
                  <a:cubicBezTo>
                    <a:pt x="2199" y="2678"/>
                    <a:pt x="2705" y="3087"/>
                    <a:pt x="2705" y="3579"/>
                  </a:cubicBezTo>
                  <a:cubicBezTo>
                    <a:pt x="2705" y="4079"/>
                    <a:pt x="2199" y="4488"/>
                    <a:pt x="1575" y="4488"/>
                  </a:cubicBezTo>
                  <a:cubicBezTo>
                    <a:pt x="958" y="4488"/>
                    <a:pt x="451" y="4079"/>
                    <a:pt x="451" y="3579"/>
                  </a:cubicBezTo>
                  <a:cubicBezTo>
                    <a:pt x="465" y="3423"/>
                    <a:pt x="349" y="3345"/>
                    <a:pt x="233" y="3345"/>
                  </a:cubicBezTo>
                  <a:cubicBezTo>
                    <a:pt x="117" y="3345"/>
                    <a:pt x="0" y="3423"/>
                    <a:pt x="14" y="3579"/>
                  </a:cubicBezTo>
                  <a:cubicBezTo>
                    <a:pt x="14" y="4322"/>
                    <a:pt x="715" y="4925"/>
                    <a:pt x="1575" y="4925"/>
                  </a:cubicBezTo>
                  <a:cubicBezTo>
                    <a:pt x="2442" y="4925"/>
                    <a:pt x="3136" y="4322"/>
                    <a:pt x="3136" y="3579"/>
                  </a:cubicBezTo>
                  <a:cubicBezTo>
                    <a:pt x="3136" y="2844"/>
                    <a:pt x="2442" y="2241"/>
                    <a:pt x="1575" y="2241"/>
                  </a:cubicBezTo>
                  <a:cubicBezTo>
                    <a:pt x="958" y="2241"/>
                    <a:pt x="451" y="1838"/>
                    <a:pt x="451" y="1339"/>
                  </a:cubicBezTo>
                  <a:cubicBezTo>
                    <a:pt x="451" y="840"/>
                    <a:pt x="958" y="437"/>
                    <a:pt x="1575" y="437"/>
                  </a:cubicBezTo>
                  <a:cubicBezTo>
                    <a:pt x="2199" y="437"/>
                    <a:pt x="2705" y="840"/>
                    <a:pt x="2705" y="1339"/>
                  </a:cubicBezTo>
                  <a:cubicBezTo>
                    <a:pt x="2692" y="1499"/>
                    <a:pt x="2806" y="1578"/>
                    <a:pt x="2921" y="1578"/>
                  </a:cubicBezTo>
                  <a:cubicBezTo>
                    <a:pt x="3035" y="1578"/>
                    <a:pt x="3149" y="1499"/>
                    <a:pt x="3136" y="1339"/>
                  </a:cubicBezTo>
                  <a:cubicBezTo>
                    <a:pt x="3136" y="604"/>
                    <a:pt x="2435" y="0"/>
                    <a:pt x="1575"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 name="Google Shape;1085;p44">
              <a:extLst>
                <a:ext uri="{FF2B5EF4-FFF2-40B4-BE49-F238E27FC236}">
                  <a16:creationId xmlns:a16="http://schemas.microsoft.com/office/drawing/2014/main" id="{E043B4B9-F475-4A4F-99F4-9B04036AC4BD}"/>
                </a:ext>
              </a:extLst>
            </p:cNvPr>
            <p:cNvSpPr/>
            <p:nvPr/>
          </p:nvSpPr>
          <p:spPr>
            <a:xfrm>
              <a:off x="7563622" y="3825798"/>
              <a:ext cx="12164" cy="153353"/>
            </a:xfrm>
            <a:custGeom>
              <a:avLst/>
              <a:gdLst/>
              <a:ahLst/>
              <a:cxnLst/>
              <a:rect l="l" t="t" r="r" b="b"/>
              <a:pathLst>
                <a:path w="463" h="5837" extrusionOk="0">
                  <a:moveTo>
                    <a:pt x="232" y="0"/>
                  </a:moveTo>
                  <a:cubicBezTo>
                    <a:pt x="117" y="0"/>
                    <a:pt x="1" y="80"/>
                    <a:pt x="15" y="239"/>
                  </a:cubicBezTo>
                  <a:lnTo>
                    <a:pt x="15" y="5622"/>
                  </a:lnTo>
                  <a:cubicBezTo>
                    <a:pt x="15" y="5740"/>
                    <a:pt x="112" y="5837"/>
                    <a:pt x="230" y="5837"/>
                  </a:cubicBezTo>
                  <a:cubicBezTo>
                    <a:pt x="355" y="5837"/>
                    <a:pt x="452" y="5740"/>
                    <a:pt x="445" y="5622"/>
                  </a:cubicBezTo>
                  <a:lnTo>
                    <a:pt x="445" y="239"/>
                  </a:lnTo>
                  <a:cubicBezTo>
                    <a:pt x="462" y="80"/>
                    <a:pt x="348" y="0"/>
                    <a:pt x="232"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extLst>
      <p:ext uri="{BB962C8B-B14F-4D97-AF65-F5344CB8AC3E}">
        <p14:creationId xmlns:p14="http://schemas.microsoft.com/office/powerpoint/2010/main" val="15330747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494"/>
        <p:cNvGrpSpPr/>
        <p:nvPr/>
      </p:nvGrpSpPr>
      <p:grpSpPr>
        <a:xfrm>
          <a:off x="0" y="0"/>
          <a:ext cx="0" cy="0"/>
          <a:chOff x="0" y="0"/>
          <a:chExt cx="0" cy="0"/>
        </a:xfrm>
      </p:grpSpPr>
      <p:sp>
        <p:nvSpPr>
          <p:cNvPr id="1495" name="Google Shape;1495;p51"/>
          <p:cNvSpPr txBox="1">
            <a:spLocks noGrp="1"/>
          </p:cNvSpPr>
          <p:nvPr>
            <p:ph type="title"/>
          </p:nvPr>
        </p:nvSpPr>
        <p:spPr>
          <a:xfrm>
            <a:off x="1782342" y="1932171"/>
            <a:ext cx="5579315" cy="16275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s-VE" sz="4800" dirty="0">
                <a:solidFill>
                  <a:schemeClr val="dk1"/>
                </a:solidFill>
              </a:rPr>
              <a:t>¡GRACIAS POR SU ATENCIÓN!</a:t>
            </a:r>
            <a:endParaRPr sz="4800" dirty="0"/>
          </a:p>
        </p:txBody>
      </p:sp>
    </p:spTree>
  </p:cSld>
  <p:clrMapOvr>
    <a:masterClrMapping/>
  </p:clrMapOvr>
</p:sld>
</file>

<file path=ppt/theme/theme1.xml><?xml version="1.0" encoding="utf-8"?>
<a:theme xmlns:a="http://schemas.openxmlformats.org/drawingml/2006/main" name="Investor Social Media by Slidesgo">
  <a:themeElements>
    <a:clrScheme name="Simple Light">
      <a:dk1>
        <a:srgbClr val="07105C"/>
      </a:dk1>
      <a:lt1>
        <a:srgbClr val="FFFFFF"/>
      </a:lt1>
      <a:dk2>
        <a:srgbClr val="FDE571"/>
      </a:dk2>
      <a:lt2>
        <a:srgbClr val="8FCEF9"/>
      </a:lt2>
      <a:accent1>
        <a:srgbClr val="07105C"/>
      </a:accent1>
      <a:accent2>
        <a:srgbClr val="5664E1"/>
      </a:accent2>
      <a:accent3>
        <a:srgbClr val="1226DB"/>
      </a:accent3>
      <a:accent4>
        <a:srgbClr val="23295C"/>
      </a:accent4>
      <a:accent5>
        <a:srgbClr val="0E1DA8"/>
      </a:accent5>
      <a:accent6>
        <a:srgbClr val="FFB127"/>
      </a:accent6>
      <a:hlink>
        <a:srgbClr val="E1D45A"/>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Slidesgo Final Pages">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114</TotalTime>
  <Words>908</Words>
  <Application>Microsoft Office PowerPoint</Application>
  <PresentationFormat>Presentación en pantalla (16:9)</PresentationFormat>
  <Paragraphs>58</Paragraphs>
  <Slides>10</Slides>
  <Notes>10</Notes>
  <HiddenSlides>0</HiddenSlides>
  <MMClips>0</MMClips>
  <ScaleCrop>false</ScaleCrop>
  <HeadingPairs>
    <vt:vector size="6" baseType="variant">
      <vt:variant>
        <vt:lpstr>Fuentes usadas</vt:lpstr>
      </vt:variant>
      <vt:variant>
        <vt:i4>8</vt:i4>
      </vt:variant>
      <vt:variant>
        <vt:lpstr>Tema</vt:lpstr>
      </vt:variant>
      <vt:variant>
        <vt:i4>2</vt:i4>
      </vt:variant>
      <vt:variant>
        <vt:lpstr>Títulos de diapositiva</vt:lpstr>
      </vt:variant>
      <vt:variant>
        <vt:i4>10</vt:i4>
      </vt:variant>
    </vt:vector>
  </HeadingPairs>
  <TitlesOfParts>
    <vt:vector size="20" baseType="lpstr">
      <vt:lpstr>Arial</vt:lpstr>
      <vt:lpstr>Calibri</vt:lpstr>
      <vt:lpstr>Montserrat</vt:lpstr>
      <vt:lpstr>Open Sans</vt:lpstr>
      <vt:lpstr>Proxima Nova</vt:lpstr>
      <vt:lpstr>Proxima Nova Semibold</vt:lpstr>
      <vt:lpstr>Roboto Slab</vt:lpstr>
      <vt:lpstr>Ubuntu</vt:lpstr>
      <vt:lpstr>Investor Social Media by Slidesgo</vt:lpstr>
      <vt:lpstr>Slidesgo Final Pages</vt:lpstr>
      <vt:lpstr>Presentación de PowerPoint</vt:lpstr>
      <vt:lpstr>Esta ley tiene por objeto regular todos los aspectos relacionados con el sistema y los operadores de tarjetas de crédito, débito, prepagadas y demás tarjetas de financiamiento o pago electrónico, así como su financiamiento y las relaciones entre el emisor, el tarjetahabiente y los negocios afiliados al sistema, con el fin de garantizar el respeto y la protección de los derechos de los usuarios de dichos instrumentos de pago.</vt:lpstr>
      <vt:lpstr>TEMAS</vt:lpstr>
      <vt:lpstr>TEMAS</vt:lpstr>
      <vt:lpstr>ARTÍCULOS MÁS RELEVANTES</vt:lpstr>
      <vt:lpstr>Artículo 1</vt:lpstr>
      <vt:lpstr>Artículo 19</vt:lpstr>
      <vt:lpstr>Artículo 35</vt:lpstr>
      <vt:lpstr>¡GRACIAS POR SU ATENCIÓN!</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cp:lastModifiedBy>Dariangel Valentina</cp:lastModifiedBy>
  <cp:revision>13</cp:revision>
  <dcterms:modified xsi:type="dcterms:W3CDTF">2024-02-16T10:51:31Z</dcterms:modified>
</cp:coreProperties>
</file>